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notesMasterIdLst>
    <p:notesMasterId r:id="rId32"/>
  </p:notesMasterIdLst>
  <p:sldIdLst>
    <p:sldId id="516" r:id="rId2"/>
    <p:sldId id="472" r:id="rId3"/>
    <p:sldId id="478" r:id="rId4"/>
    <p:sldId id="527" r:id="rId5"/>
    <p:sldId id="486" r:id="rId6"/>
    <p:sldId id="487" r:id="rId7"/>
    <p:sldId id="488" r:id="rId8"/>
    <p:sldId id="489" r:id="rId9"/>
    <p:sldId id="490" r:id="rId10"/>
    <p:sldId id="491" r:id="rId11"/>
    <p:sldId id="492" r:id="rId12"/>
    <p:sldId id="493" r:id="rId13"/>
    <p:sldId id="494" r:id="rId14"/>
    <p:sldId id="509" r:id="rId15"/>
    <p:sldId id="495" r:id="rId16"/>
    <p:sldId id="497" r:id="rId17"/>
    <p:sldId id="498" r:id="rId18"/>
    <p:sldId id="499" r:id="rId19"/>
    <p:sldId id="500" r:id="rId20"/>
    <p:sldId id="501" r:id="rId21"/>
    <p:sldId id="414" r:id="rId22"/>
    <p:sldId id="518" r:id="rId23"/>
    <p:sldId id="526" r:id="rId24"/>
    <p:sldId id="524" r:id="rId25"/>
    <p:sldId id="519" r:id="rId26"/>
    <p:sldId id="520" r:id="rId27"/>
    <p:sldId id="521" r:id="rId28"/>
    <p:sldId id="522" r:id="rId29"/>
    <p:sldId id="523" r:id="rId30"/>
    <p:sldId id="420" r:id="rId31"/>
  </p:sldIdLst>
  <p:sldSz cx="9144000" cy="6858000" type="screen4x3"/>
  <p:notesSz cx="7099300" cy="10234613"/>
  <p:defaultTextStyle>
    <a:defPPr>
      <a:defRPr lang="it-IT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C45"/>
    <a:srgbClr val="C4000E"/>
    <a:srgbClr val="6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9903" autoAdjust="0"/>
    <p:restoredTop sz="94761"/>
  </p:normalViewPr>
  <p:slideViewPr>
    <p:cSldViewPr>
      <p:cViewPr>
        <p:scale>
          <a:sx n="66" d="100"/>
          <a:sy n="66" d="100"/>
        </p:scale>
        <p:origin x="-840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1731"/>
          </a:xfrm>
          <a:prstGeom prst="rect">
            <a:avLst/>
          </a:prstGeom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300"/>
            </a:lvl1pPr>
          </a:lstStyle>
          <a:p>
            <a:endParaRPr lang="it-IT" alt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4021294" y="0"/>
            <a:ext cx="3076363" cy="511731"/>
          </a:xfrm>
          <a:prstGeom prst="rect">
            <a:avLst/>
          </a:prstGeom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300"/>
            </a:lvl1pPr>
          </a:lstStyle>
          <a:p>
            <a:fld id="{FB5AF64D-FD87-457C-8F11-19CABFCC33EE}" type="datetimeFigureOut">
              <a:rPr lang="it-IT" altLang="it-IT"/>
              <a:pPr/>
              <a:t>03/10/2022</a:t>
            </a:fld>
            <a:endParaRPr lang="it-IT" alt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992188" y="768350"/>
            <a:ext cx="5114925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8" tIns="49524" rIns="99048" bIns="49524" rtlCol="0" anchor="ctr"/>
          <a:lstStyle/>
          <a:p>
            <a:pPr lvl="0"/>
            <a:endParaRPr lang="it-IT" noProof="0" smtClean="0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709930" y="4861441"/>
            <a:ext cx="5679440" cy="4605576"/>
          </a:xfrm>
          <a:prstGeom prst="rect">
            <a:avLst/>
          </a:prstGeom>
        </p:spPr>
        <p:txBody>
          <a:bodyPr vert="horz" lIns="99048" tIns="49524" rIns="99048" bIns="49524" rtlCol="0">
            <a:normAutofit/>
          </a:bodyPr>
          <a:lstStyle/>
          <a:p>
            <a:pPr lvl="0"/>
            <a:r>
              <a:rPr lang="it-IT" noProof="0" smtClean="0"/>
              <a:t>Fare clic per modificare stili del testo dello schema</a:t>
            </a:r>
          </a:p>
          <a:p>
            <a:pPr lvl="1"/>
            <a:r>
              <a:rPr lang="it-IT" noProof="0" smtClean="0"/>
              <a:t>Secondo livello</a:t>
            </a:r>
          </a:p>
          <a:p>
            <a:pPr lvl="2"/>
            <a:r>
              <a:rPr lang="it-IT" noProof="0" smtClean="0"/>
              <a:t>Terzo livello</a:t>
            </a:r>
          </a:p>
          <a:p>
            <a:pPr lvl="3"/>
            <a:r>
              <a:rPr lang="it-IT" noProof="0" smtClean="0"/>
              <a:t>Quarto livello</a:t>
            </a:r>
          </a:p>
          <a:p>
            <a:pPr lvl="4"/>
            <a:r>
              <a:rPr lang="it-IT" noProof="0" smtClean="0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9721106"/>
            <a:ext cx="3076363" cy="511731"/>
          </a:xfrm>
          <a:prstGeom prst="rect">
            <a:avLst/>
          </a:prstGeom>
        </p:spPr>
        <p:txBody>
          <a:bodyPr vert="horz" wrap="square" lIns="99048" tIns="49524" rIns="99048" bIns="49524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300"/>
            </a:lvl1pPr>
          </a:lstStyle>
          <a:p>
            <a:endParaRPr lang="it-IT" alt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4021294" y="9721106"/>
            <a:ext cx="3076363" cy="511731"/>
          </a:xfrm>
          <a:prstGeom prst="rect">
            <a:avLst/>
          </a:prstGeom>
        </p:spPr>
        <p:txBody>
          <a:bodyPr vert="horz" wrap="square" lIns="99048" tIns="49524" rIns="99048" bIns="49524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300"/>
            </a:lvl1pPr>
          </a:lstStyle>
          <a:p>
            <a:fld id="{A7912F5D-1069-4AA8-A6E4-8727F2F9EF36}" type="slidenum">
              <a:rPr lang="it-IT" altLang="it-IT"/>
              <a:pPr/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10399831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/>
          <p:cNvSpPr/>
          <p:nvPr/>
        </p:nvSpPr>
        <p:spPr bwMode="ltGray">
          <a:xfrm>
            <a:off x="0" y="0"/>
            <a:ext cx="9144000" cy="513556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/>
            <a:endParaRPr lang="en-US" altLang="it-IT">
              <a:solidFill>
                <a:srgbClr val="FFFFFF"/>
              </a:solidFill>
              <a:cs typeface="Arial" pitchFamily="34" charset="0"/>
            </a:endParaRPr>
          </a:p>
        </p:txBody>
      </p:sp>
      <p:sp>
        <p:nvSpPr>
          <p:cNvPr id="5" name="Rettangolo 4"/>
          <p:cNvSpPr>
            <a:spLocks noChangeArrowheads="1"/>
          </p:cNvSpPr>
          <p:nvPr/>
        </p:nvSpPr>
        <p:spPr bwMode="invGray">
          <a:xfrm>
            <a:off x="0" y="5127625"/>
            <a:ext cx="9144000" cy="46038"/>
          </a:xfrm>
          <a:prstGeom prst="rect">
            <a:avLst/>
          </a:prstGeom>
          <a:solidFill>
            <a:srgbClr val="FFFFFF"/>
          </a:solidFill>
          <a:ln>
            <a:noFill/>
          </a:ln>
          <a:effectLst>
            <a:outerShdw blurRad="63500" dist="10160" dir="5400000" algn="tl" rotWithShape="0">
              <a:srgbClr val="000000">
                <a:alpha val="59998"/>
              </a:srgbClr>
            </a:outerShdw>
          </a:effectLst>
          <a:extLst>
            <a:ext uri="{91240B29-F687-4F45-9708-019B960494DF}">
              <a14:hiddenLine xmlns:a14="http://schemas.microsoft.com/office/drawing/2010/main" w="48000" cmpd="thickThin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en-US" altLang="it-IT">
              <a:solidFill>
                <a:srgbClr val="FFFFFF"/>
              </a:solidFill>
              <a:latin typeface="Corbel" pitchFamily="34" charset="0"/>
            </a:endParaRPr>
          </a:p>
        </p:txBody>
      </p:sp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tIns="0" bIns="0" anchor="t"/>
          <a:lstStyle>
            <a:lvl1pPr algn="l">
              <a:defRPr sz="4700" b="1"/>
            </a:lvl1pPr>
            <a:extLst/>
          </a:lstStyle>
          <a:p>
            <a:r>
              <a:rPr lang="it-IT" smtClean="0"/>
              <a:t>Fare clic per modificare stile</a:t>
            </a:r>
            <a:endParaRPr lang="en-US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lang="it-IT" smtClean="0"/>
              <a:t>Fare clic per modificare lo stile del sottotitolo dello schema</a:t>
            </a:r>
            <a:endParaRPr lang="en-US"/>
          </a:p>
        </p:txBody>
      </p:sp>
      <p:sp>
        <p:nvSpPr>
          <p:cNvPr id="6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7398A96-D9ED-46D3-8B10-26DB7EF6D3F0}" type="datetimeFigureOut">
              <a:rPr lang="it-IT" altLang="it-IT"/>
              <a:pPr/>
              <a:t>03/10/2022</a:t>
            </a:fld>
            <a:endParaRPr lang="it-IT" altLang="it-IT"/>
          </a:p>
        </p:txBody>
      </p:sp>
      <p:sp>
        <p:nvSpPr>
          <p:cNvPr id="7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 altLang="it-IT"/>
          </a:p>
        </p:txBody>
      </p:sp>
      <p:sp>
        <p:nvSpPr>
          <p:cNvPr id="8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D0D5E02-DA3D-49F2-9117-07D8DF2D2458}" type="slidenum">
              <a:rPr lang="it-IT" altLang="it-IT"/>
              <a:pPr/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1187013431"/>
      </p:ext>
    </p:extLst>
  </p:cSld>
  <p:clrMapOvr>
    <a:masterClrMapping/>
  </p:clrMapOvr>
  <p:transition spd="med">
    <p:split orient="vert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it-IT" smtClean="0"/>
              <a:t>Fare clic per modificare stile</a:t>
            </a:r>
            <a:endParaRPr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597CCE4-5294-488D-B30A-B112DDBEEA0A}" type="datetimeFigureOut">
              <a:rPr lang="it-IT" altLang="it-IT"/>
              <a:pPr/>
              <a:t>03/10/2022</a:t>
            </a:fld>
            <a:endParaRPr lang="it-IT" alt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 alt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EC0A80-D8A9-4305-9E1C-0FC1780E9A5C}" type="slidenum">
              <a:rPr lang="it-IT" altLang="it-IT"/>
              <a:pPr/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4093049781"/>
      </p:ext>
    </p:extLst>
  </p:cSld>
  <p:clrMapOvr>
    <a:masterClrMapping/>
  </p:clrMapOvr>
  <p:transition spd="med">
    <p:split orient="vert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/>
          <p:cNvSpPr>
            <a:spLocks noChangeArrowheads="1"/>
          </p:cNvSpPr>
          <p:nvPr/>
        </p:nvSpPr>
        <p:spPr bwMode="invGray">
          <a:xfrm>
            <a:off x="6599238" y="0"/>
            <a:ext cx="46037" cy="6858000"/>
          </a:xfrm>
          <a:prstGeom prst="rect">
            <a:avLst/>
          </a:prstGeom>
          <a:solidFill>
            <a:srgbClr val="FFFFFF"/>
          </a:solidFill>
          <a:ln>
            <a:noFill/>
          </a:ln>
          <a:effectLst>
            <a:outerShdw blurRad="63500" dist="10160" dir="10800000" algn="tl" rotWithShape="0">
              <a:srgbClr val="000000">
                <a:alpha val="59998"/>
              </a:srgbClr>
            </a:outerShdw>
          </a:effectLst>
          <a:extLst>
            <a:ext uri="{91240B29-F687-4F45-9708-019B960494DF}">
              <a14:hiddenLine xmlns:a14="http://schemas.microsoft.com/office/drawing/2010/main" w="48000" cmpd="thickThin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en-US" altLang="it-IT">
              <a:solidFill>
                <a:srgbClr val="FFFFFF"/>
              </a:solidFill>
              <a:latin typeface="Corbel" pitchFamily="34" charset="0"/>
            </a:endParaRPr>
          </a:p>
        </p:txBody>
      </p:sp>
      <p:sp>
        <p:nvSpPr>
          <p:cNvPr id="5" name="Rettangolo 4"/>
          <p:cNvSpPr/>
          <p:nvPr/>
        </p:nvSpPr>
        <p:spPr bwMode="ltGray">
          <a:xfrm>
            <a:off x="6648450" y="0"/>
            <a:ext cx="2514600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/>
            <a:endParaRPr lang="en-US" altLang="it-IT">
              <a:solidFill>
                <a:srgbClr val="FFFFFF"/>
              </a:solidFill>
              <a:cs typeface="Arial" pitchFamily="34" charset="0"/>
            </a:endParaRPr>
          </a:p>
        </p:txBody>
      </p:sp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lang="it-IT" smtClean="0"/>
              <a:t>Fare clic per modificare stile</a:t>
            </a:r>
            <a:endParaRPr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6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A98A84C-955D-4B48-B3D7-916587EDF66C}" type="datetimeFigureOut">
              <a:rPr lang="it-IT" altLang="it-IT"/>
              <a:pPr/>
              <a:t>03/10/2022</a:t>
            </a:fld>
            <a:endParaRPr lang="it-IT" altLang="it-IT"/>
          </a:p>
        </p:txBody>
      </p:sp>
      <p:sp>
        <p:nvSpPr>
          <p:cNvPr id="7" name="Segnaposto piè di pagina 4"/>
          <p:cNvSpPr>
            <a:spLocks noGrp="1"/>
          </p:cNvSpPr>
          <p:nvPr>
            <p:ph type="ftr" sz="quarter" idx="11"/>
          </p:nvPr>
        </p:nvSpPr>
        <p:spPr>
          <a:xfrm>
            <a:off x="2640013" y="6376988"/>
            <a:ext cx="3836987" cy="365125"/>
          </a:xfrm>
        </p:spPr>
        <p:txBody>
          <a:bodyPr/>
          <a:lstStyle>
            <a:lvl1pPr>
              <a:defRPr/>
            </a:lvl1pPr>
          </a:lstStyle>
          <a:p>
            <a:endParaRPr lang="it-IT" altLang="it-IT"/>
          </a:p>
        </p:txBody>
      </p:sp>
      <p:sp>
        <p:nvSpPr>
          <p:cNvPr id="8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0855A4-2671-4BA6-97B0-564ECA3BB05E}" type="slidenum">
              <a:rPr lang="it-IT" altLang="it-IT"/>
              <a:pPr/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2015801893"/>
      </p:ext>
    </p:extLst>
  </p:cSld>
  <p:clrMapOvr>
    <a:masterClrMapping/>
  </p:clrMapOvr>
  <p:transition spd="med">
    <p:split orient="vert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lang="it-IT" smtClean="0"/>
              <a:t>Fare clic per modificare stile</a:t>
            </a:r>
            <a:endParaRPr lang="en-US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A87A9EA-A65C-4AE8-8C3F-2096B00BEE7B}" type="datetimeFigureOut">
              <a:rPr lang="it-IT" altLang="it-IT"/>
              <a:pPr/>
              <a:t>03/10/2022</a:t>
            </a:fld>
            <a:endParaRPr lang="it-IT" alt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 alt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954A19-3D89-49C4-BFF9-E294EB9892A5}" type="slidenum">
              <a:rPr lang="it-IT" altLang="it-IT"/>
              <a:pPr/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2871762984"/>
      </p:ext>
    </p:extLst>
  </p:cSld>
  <p:clrMapOvr>
    <a:masterClrMapping/>
  </p:clrMapOvr>
  <p:transition spd="med">
    <p:split orient="vert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/>
          <p:cNvSpPr/>
          <p:nvPr/>
        </p:nvSpPr>
        <p:spPr bwMode="ltGray">
          <a:xfrm>
            <a:off x="0" y="0"/>
            <a:ext cx="9144000" cy="260191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/>
            <a:endParaRPr lang="en-US" altLang="it-IT">
              <a:solidFill>
                <a:srgbClr val="FFFFFF"/>
              </a:solidFill>
              <a:cs typeface="Arial" pitchFamily="34" charset="0"/>
            </a:endParaRPr>
          </a:p>
        </p:txBody>
      </p:sp>
      <p:sp>
        <p:nvSpPr>
          <p:cNvPr id="5" name="Rettangolo 4"/>
          <p:cNvSpPr>
            <a:spLocks noChangeArrowheads="1"/>
          </p:cNvSpPr>
          <p:nvPr/>
        </p:nvSpPr>
        <p:spPr bwMode="invGray">
          <a:xfrm>
            <a:off x="0" y="2601913"/>
            <a:ext cx="9144000" cy="46037"/>
          </a:xfrm>
          <a:prstGeom prst="rect">
            <a:avLst/>
          </a:prstGeom>
          <a:solidFill>
            <a:srgbClr val="FFFFFF"/>
          </a:solidFill>
          <a:ln>
            <a:noFill/>
          </a:ln>
          <a:effectLst>
            <a:outerShdw blurRad="63500" dist="10160" dir="5400000" algn="tl" rotWithShape="0">
              <a:srgbClr val="000000">
                <a:alpha val="59998"/>
              </a:srgbClr>
            </a:outerShdw>
          </a:effectLst>
          <a:extLst>
            <a:ext uri="{91240B29-F687-4F45-9708-019B960494DF}">
              <a14:hiddenLine xmlns:a14="http://schemas.microsoft.com/office/drawing/2010/main" w="48000" cmpd="thickThin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en-US" altLang="it-IT">
              <a:solidFill>
                <a:srgbClr val="FFFFFF"/>
              </a:solidFill>
              <a:latin typeface="Corbel" pitchFamily="34" charset="0"/>
            </a:endParaRPr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tIns="0" rIns="91440" bIns="0" anchor="b"/>
          <a:lstStyle>
            <a:lvl1pPr algn="l">
              <a:defRPr sz="4700" b="1" cap="none" baseline="0"/>
            </a:lvl1pPr>
            <a:extLst/>
          </a:lstStyle>
          <a:p>
            <a:r>
              <a:rPr lang="it-IT" smtClean="0"/>
              <a:t>Fare clic per modificare stile</a:t>
            </a:r>
            <a:endParaRPr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6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4A35052-2666-48D4-8B9C-2AF3D384EF84}" type="datetimeFigureOut">
              <a:rPr lang="it-IT" altLang="it-IT"/>
              <a:pPr/>
              <a:t>03/10/2022</a:t>
            </a:fld>
            <a:endParaRPr lang="it-IT" altLang="it-IT"/>
          </a:p>
        </p:txBody>
      </p:sp>
      <p:sp>
        <p:nvSpPr>
          <p:cNvPr id="7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 altLang="it-IT"/>
          </a:p>
        </p:txBody>
      </p:sp>
      <p:sp>
        <p:nvSpPr>
          <p:cNvPr id="8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D585F7E-048D-4EF9-ABC4-09582CE60D62}" type="slidenum">
              <a:rPr lang="it-IT" altLang="it-IT"/>
              <a:pPr/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3770848791"/>
      </p:ext>
    </p:extLst>
  </p:cSld>
  <p:clrMapOvr>
    <a:masterClrMapping/>
  </p:clrMapOvr>
  <p:transition spd="med">
    <p:split orient="vert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it-IT" smtClean="0"/>
              <a:t>Fare clic per modificare stile</a:t>
            </a:r>
            <a:endParaRPr lang="en-US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5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31339C2-ABBF-4DDC-B42E-D35286F5C02E}" type="datetimeFigureOut">
              <a:rPr lang="it-IT" altLang="it-IT"/>
              <a:pPr/>
              <a:t>03/10/2022</a:t>
            </a:fld>
            <a:endParaRPr lang="it-IT" altLang="it-IT"/>
          </a:p>
        </p:txBody>
      </p:sp>
      <p:sp>
        <p:nvSpPr>
          <p:cNvPr id="6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 altLang="it-IT"/>
          </a:p>
        </p:txBody>
      </p:sp>
      <p:sp>
        <p:nvSpPr>
          <p:cNvPr id="7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A3088ED-08FD-4853-82EE-09F898B93279}" type="slidenum">
              <a:rPr lang="it-IT" altLang="it-IT"/>
              <a:pPr/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17305336"/>
      </p:ext>
    </p:extLst>
  </p:cSld>
  <p:clrMapOvr>
    <a:masterClrMapping/>
  </p:clrMapOvr>
  <p:transition spd="med">
    <p:split orient="vert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lang="it-IT" smtClean="0"/>
              <a:t>Fare clic per modificare stile</a:t>
            </a:r>
            <a:endParaRPr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7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6F29D4F-990A-4FF6-8E16-7EEDAC535D91}" type="datetimeFigureOut">
              <a:rPr lang="it-IT" altLang="it-IT"/>
              <a:pPr/>
              <a:t>03/10/2022</a:t>
            </a:fld>
            <a:endParaRPr lang="it-IT" altLang="it-IT"/>
          </a:p>
        </p:txBody>
      </p:sp>
      <p:sp>
        <p:nvSpPr>
          <p:cNvPr id="8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 altLang="it-IT"/>
          </a:p>
        </p:txBody>
      </p:sp>
      <p:sp>
        <p:nvSpPr>
          <p:cNvPr id="9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0449C91-6BAB-4CF6-9BF3-EB4206C4BA90}" type="slidenum">
              <a:rPr lang="it-IT" altLang="it-IT"/>
              <a:pPr/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2659603626"/>
      </p:ext>
    </p:extLst>
  </p:cSld>
  <p:clrMapOvr>
    <a:masterClrMapping/>
  </p:clrMapOvr>
  <p:transition spd="med">
    <p:split orient="vert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it-IT" smtClean="0"/>
              <a:t>Fare clic per modificare stile</a:t>
            </a:r>
            <a:endParaRPr lang="en-US"/>
          </a:p>
        </p:txBody>
      </p:sp>
      <p:sp>
        <p:nvSpPr>
          <p:cNvPr id="3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44487FD-D599-48BB-9EC0-83405A05D114}" type="datetimeFigureOut">
              <a:rPr lang="it-IT" altLang="it-IT"/>
              <a:pPr/>
              <a:t>03/10/2022</a:t>
            </a:fld>
            <a:endParaRPr lang="it-IT" altLang="it-IT"/>
          </a:p>
        </p:txBody>
      </p:sp>
      <p:sp>
        <p:nvSpPr>
          <p:cNvPr id="4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 altLang="it-IT"/>
          </a:p>
        </p:txBody>
      </p:sp>
      <p:sp>
        <p:nvSpPr>
          <p:cNvPr id="5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CA5ACDA-D88D-4B95-B683-71AE1CAC5113}" type="slidenum">
              <a:rPr lang="it-IT" altLang="it-IT"/>
              <a:pPr/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2513736432"/>
      </p:ext>
    </p:extLst>
  </p:cSld>
  <p:clrMapOvr>
    <a:masterClrMapping/>
  </p:clrMapOvr>
  <p:transition spd="med">
    <p:split orient="vert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6A0688C-2F66-41E0-952C-B42F2C78632B}" type="datetimeFigureOut">
              <a:rPr lang="it-IT" altLang="it-IT"/>
              <a:pPr/>
              <a:t>03/10/2022</a:t>
            </a:fld>
            <a:endParaRPr lang="it-IT" altLang="it-IT"/>
          </a:p>
        </p:txBody>
      </p:sp>
      <p:sp>
        <p:nvSpPr>
          <p:cNvPr id="3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 altLang="it-IT"/>
          </a:p>
        </p:txBody>
      </p:sp>
      <p:sp>
        <p:nvSpPr>
          <p:cNvPr id="4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7102F5E-2D16-4FAA-9879-F09E55E6B488}" type="slidenum">
              <a:rPr lang="it-IT" altLang="it-IT"/>
              <a:pPr/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3052955983"/>
      </p:ext>
    </p:extLst>
  </p:cSld>
  <p:clrMapOvr>
    <a:masterClrMapping/>
  </p:clrMapOvr>
  <p:transition spd="med">
    <p:split orient="vert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tangolo 4"/>
          <p:cNvSpPr/>
          <p:nvPr/>
        </p:nvSpPr>
        <p:spPr bwMode="invGray">
          <a:xfrm>
            <a:off x="2855913" y="0"/>
            <a:ext cx="46037" cy="145415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/>
            <a:endParaRPr lang="en-US" altLang="it-IT">
              <a:solidFill>
                <a:srgbClr val="FFFFFF"/>
              </a:solidFill>
              <a:cs typeface="Arial" pitchFamily="34" charset="0"/>
            </a:endParaRPr>
          </a:p>
        </p:txBody>
      </p:sp>
      <p:sp>
        <p:nvSpPr>
          <p:cNvPr id="6" name="Rettangolo 5"/>
          <p:cNvSpPr/>
          <p:nvPr/>
        </p:nvSpPr>
        <p:spPr bwMode="invGray">
          <a:xfrm>
            <a:off x="2855913" y="0"/>
            <a:ext cx="46037" cy="145415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/>
            <a:endParaRPr lang="en-US" altLang="it-IT">
              <a:solidFill>
                <a:srgbClr val="FFFFFF"/>
              </a:solidFill>
              <a:cs typeface="Arial" pitchFamily="34" charset="0"/>
            </a:endParaRPr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lang="it-IT" smtClean="0"/>
              <a:t>Fare clic per modificare stile</a:t>
            </a:r>
            <a:endParaRPr lang="en-US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7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B2937AE-F8AD-4A10-B616-17677108D50D}" type="datetimeFigureOut">
              <a:rPr lang="it-IT" altLang="it-IT"/>
              <a:pPr/>
              <a:t>03/10/2022</a:t>
            </a:fld>
            <a:endParaRPr lang="it-IT" altLang="it-IT"/>
          </a:p>
        </p:txBody>
      </p:sp>
      <p:sp>
        <p:nvSpPr>
          <p:cNvPr id="8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 altLang="it-IT"/>
          </a:p>
        </p:txBody>
      </p:sp>
      <p:sp>
        <p:nvSpPr>
          <p:cNvPr id="9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01CB7ED-4BC2-4AD4-A6CF-DE5D37E693CD}" type="slidenum">
              <a:rPr lang="it-IT" altLang="it-IT"/>
              <a:pPr/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2224314438"/>
      </p:ext>
    </p:extLst>
  </p:cSld>
  <p:clrMapOvr>
    <a:masterClrMapping/>
  </p:clrMapOvr>
  <p:transition spd="med">
    <p:split orient="vert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tangolo 4"/>
          <p:cNvSpPr/>
          <p:nvPr/>
        </p:nvSpPr>
        <p:spPr>
          <a:xfrm>
            <a:off x="2855913" y="0"/>
            <a:ext cx="46037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/>
            <a:endParaRPr lang="en-US" altLang="it-IT">
              <a:solidFill>
                <a:srgbClr val="FFFFFF"/>
              </a:solidFill>
              <a:cs typeface="Arial" pitchFamily="34" charset="0"/>
            </a:endParaRPr>
          </a:p>
        </p:txBody>
      </p:sp>
      <p:sp>
        <p:nvSpPr>
          <p:cNvPr id="6" name="Rettangolo 5"/>
          <p:cNvSpPr/>
          <p:nvPr/>
        </p:nvSpPr>
        <p:spPr bwMode="invGray">
          <a:xfrm>
            <a:off x="2855913" y="0"/>
            <a:ext cx="46037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/>
            <a:endParaRPr lang="en-US" altLang="it-IT">
              <a:solidFill>
                <a:srgbClr val="FFFFFF"/>
              </a:solidFill>
              <a:cs typeface="Arial" pitchFamily="34" charset="0"/>
            </a:endParaRPr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lang="it-IT" smtClean="0"/>
              <a:t>Fare clic per modificare stile</a:t>
            </a:r>
            <a:endParaRPr lang="en-US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pPr lvl="0"/>
            <a:r>
              <a:rPr lang="it-IT" noProof="0" smtClean="0"/>
              <a:t>Trascinare l'immagine su un segnaposto o fare clic sull'icona per aggiungerla</a:t>
            </a:r>
            <a:endParaRPr lang="en-US" noProof="0" dirty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7" name="Segnaposto data 4"/>
          <p:cNvSpPr>
            <a:spLocks noGrp="1"/>
          </p:cNvSpPr>
          <p:nvPr>
            <p:ph type="dt" sz="half" idx="10"/>
          </p:nvPr>
        </p:nvSpPr>
        <p:spPr>
          <a:xfrm>
            <a:off x="165100" y="1169988"/>
            <a:ext cx="2522538" cy="201612"/>
          </a:xfrm>
        </p:spPr>
        <p:txBody>
          <a:bodyPr/>
          <a:lstStyle>
            <a:lvl1pPr>
              <a:defRPr/>
            </a:lvl1pPr>
          </a:lstStyle>
          <a:p>
            <a:fld id="{49322FEE-A2CD-4958-ADA5-F64858BC42E5}" type="datetimeFigureOut">
              <a:rPr lang="it-IT" altLang="it-IT"/>
              <a:pPr/>
              <a:t>03/10/2022</a:t>
            </a:fld>
            <a:endParaRPr lang="it-IT" altLang="it-IT"/>
          </a:p>
        </p:txBody>
      </p:sp>
      <p:sp>
        <p:nvSpPr>
          <p:cNvPr id="8" name="Segnaposto piè di pagina 5"/>
          <p:cNvSpPr>
            <a:spLocks noGrp="1"/>
          </p:cNvSpPr>
          <p:nvPr>
            <p:ph type="ftr" sz="quarter" idx="11"/>
          </p:nvPr>
        </p:nvSpPr>
        <p:spPr>
          <a:xfrm>
            <a:off x="3035300" y="1169988"/>
            <a:ext cx="5194300" cy="201612"/>
          </a:xfrm>
        </p:spPr>
        <p:txBody>
          <a:bodyPr/>
          <a:lstStyle>
            <a:lvl1pPr>
              <a:defRPr>
                <a:solidFill>
                  <a:srgbClr val="BCBCBC"/>
                </a:solidFill>
              </a:defRPr>
            </a:lvl1pPr>
          </a:lstStyle>
          <a:p>
            <a:endParaRPr lang="it-IT" altLang="it-IT"/>
          </a:p>
        </p:txBody>
      </p:sp>
      <p:sp>
        <p:nvSpPr>
          <p:cNvPr id="9" name="Segnaposto numero diapositiva 6"/>
          <p:cNvSpPr>
            <a:spLocks noGrp="1"/>
          </p:cNvSpPr>
          <p:nvPr>
            <p:ph type="sldNum" sz="quarter" idx="12"/>
          </p:nvPr>
        </p:nvSpPr>
        <p:spPr>
          <a:xfrm>
            <a:off x="8339138" y="1169988"/>
            <a:ext cx="733425" cy="201612"/>
          </a:xfrm>
        </p:spPr>
        <p:txBody>
          <a:bodyPr/>
          <a:lstStyle>
            <a:lvl1pPr>
              <a:defRPr/>
            </a:lvl1pPr>
          </a:lstStyle>
          <a:p>
            <a:fld id="{1C6B22E5-88AD-4A76-BF84-88AA9701EA04}" type="slidenum">
              <a:rPr lang="it-IT" altLang="it-IT"/>
              <a:pPr/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3847353973"/>
      </p:ext>
    </p:extLst>
  </p:cSld>
  <p:clrMapOvr>
    <a:masterClrMapping/>
  </p:clrMapOvr>
  <p:transition spd="med">
    <p:split orient="vert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ttangolo 9"/>
          <p:cNvSpPr>
            <a:spLocks noChangeArrowheads="1"/>
          </p:cNvSpPr>
          <p:nvPr/>
        </p:nvSpPr>
        <p:spPr bwMode="invGray">
          <a:xfrm>
            <a:off x="0" y="1436688"/>
            <a:ext cx="9144000" cy="44450"/>
          </a:xfrm>
          <a:prstGeom prst="rect">
            <a:avLst/>
          </a:prstGeom>
          <a:solidFill>
            <a:srgbClr val="FFFFFF"/>
          </a:solidFill>
          <a:ln>
            <a:noFill/>
          </a:ln>
          <a:effectLst>
            <a:outerShdw blurRad="63500" dist="10160" dir="5400000" algn="tl" rotWithShape="0">
              <a:srgbClr val="000000">
                <a:alpha val="59998"/>
              </a:srgbClr>
            </a:outerShdw>
          </a:effectLst>
          <a:extLst>
            <a:ext uri="{91240B29-F687-4F45-9708-019B960494DF}">
              <a14:hiddenLine xmlns:a14="http://schemas.microsoft.com/office/drawing/2010/main" w="48000" cmpd="thickThin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en-US" altLang="it-IT">
              <a:solidFill>
                <a:srgbClr val="FFFFFF"/>
              </a:solidFill>
              <a:latin typeface="Corbel" pitchFamily="34" charset="0"/>
            </a:endParaRPr>
          </a:p>
        </p:txBody>
      </p:sp>
      <p:sp>
        <p:nvSpPr>
          <p:cNvPr id="7" name="Rettangolo 6"/>
          <p:cNvSpPr/>
          <p:nvPr/>
        </p:nvSpPr>
        <p:spPr bwMode="ltGray">
          <a:xfrm>
            <a:off x="0" y="0"/>
            <a:ext cx="9144000" cy="143351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/>
            <a:endParaRPr lang="en-US" altLang="it-IT">
              <a:solidFill>
                <a:srgbClr val="FFFFFF"/>
              </a:solidFill>
              <a:cs typeface="Arial" pitchFamily="34" charset="0"/>
            </a:endParaRPr>
          </a:p>
        </p:txBody>
      </p:sp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0950"/>
          </a:xfrm>
          <a:prstGeom prst="rect">
            <a:avLst/>
          </a:prstGeom>
        </p:spPr>
        <p:txBody>
          <a:bodyPr vert="horz" wrap="square" lIns="91440" tIns="45720" rIns="45720" bIns="45720" numCol="1" anchor="ctr" anchorCtr="0" compatLnSpc="1">
            <a:prstTxWarp prst="textNoShape">
              <a:avLst/>
            </a:prstTxWarp>
            <a:normAutofit/>
            <a:sp3d prstMaterial="matte">
              <a:bevelT w="50800" h="10160"/>
            </a:sp3d>
          </a:bodyPr>
          <a:lstStyle/>
          <a:p>
            <a:pPr lvl="0"/>
            <a:r>
              <a:rPr lang="it-IT" smtClean="0"/>
              <a:t>Fare clic per modificare lo stile del titolo</a:t>
            </a:r>
            <a:endParaRPr lang="en-US" smtClean="0"/>
          </a:p>
        </p:txBody>
      </p:sp>
      <p:sp>
        <p:nvSpPr>
          <p:cNvPr id="1029" name="Segnaposto testo 2"/>
          <p:cNvSpPr>
            <a:spLocks noGrp="1"/>
          </p:cNvSpPr>
          <p:nvPr>
            <p:ph type="body" idx="1"/>
          </p:nvPr>
        </p:nvSpPr>
        <p:spPr bwMode="auto">
          <a:xfrm>
            <a:off x="457200" y="1774825"/>
            <a:ext cx="8229600" cy="4625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54864" tIns="9144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altLang="it-IT" smtClean="0"/>
              <a:t>Fare clic per modificare stili del testo dello schema</a:t>
            </a:r>
          </a:p>
          <a:p>
            <a:pPr lvl="1"/>
            <a:r>
              <a:rPr lang="it-IT" altLang="it-IT" smtClean="0"/>
              <a:t>Secondo livello</a:t>
            </a:r>
          </a:p>
          <a:p>
            <a:pPr lvl="2"/>
            <a:r>
              <a:rPr lang="it-IT" altLang="it-IT" smtClean="0"/>
              <a:t>Terzo livello</a:t>
            </a:r>
          </a:p>
          <a:p>
            <a:pPr lvl="3"/>
            <a:r>
              <a:rPr lang="it-IT" altLang="it-IT" smtClean="0"/>
              <a:t>Quarto livello</a:t>
            </a:r>
          </a:p>
          <a:p>
            <a:pPr lvl="4"/>
            <a:r>
              <a:rPr lang="it-IT" altLang="it-IT" smtClean="0"/>
              <a:t>Quinto livello</a:t>
            </a:r>
            <a:endParaRPr lang="en-US" altLang="it-IT" smtClean="0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477000"/>
            <a:ext cx="2133600" cy="274638"/>
          </a:xfrm>
          <a:prstGeom prst="rect">
            <a:avLst/>
          </a:prstGeom>
        </p:spPr>
        <p:txBody>
          <a:bodyPr vert="horz" wrap="square" lIns="109728" tIns="45720" rIns="45720" bIns="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3F3F3F"/>
                </a:solidFill>
                <a:latin typeface="Corbel" pitchFamily="34" charset="0"/>
              </a:defRPr>
            </a:lvl1pPr>
          </a:lstStyle>
          <a:p>
            <a:fld id="{B9DF6403-866B-4515-9672-1FD96393C322}" type="datetimeFigureOut">
              <a:rPr lang="it-IT" altLang="it-IT"/>
              <a:pPr/>
              <a:t>03/10/2022</a:t>
            </a:fld>
            <a:endParaRPr lang="it-IT" alt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2640013" y="6477000"/>
            <a:ext cx="5508625" cy="274638"/>
          </a:xfrm>
          <a:prstGeom prst="rect">
            <a:avLst/>
          </a:prstGeom>
        </p:spPr>
        <p:txBody>
          <a:bodyPr vert="horz" wrap="square" lIns="45720" tIns="45720" rIns="45720" bIns="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3F3F3F"/>
                </a:solidFill>
                <a:latin typeface="Corbel" pitchFamily="34" charset="0"/>
              </a:defRPr>
            </a:lvl1pPr>
          </a:lstStyle>
          <a:p>
            <a:endParaRPr lang="it-IT" alt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8204200" y="6477000"/>
            <a:ext cx="733425" cy="274638"/>
          </a:xfrm>
          <a:prstGeom prst="rect">
            <a:avLst/>
          </a:prstGeom>
        </p:spPr>
        <p:txBody>
          <a:bodyPr vert="horz" wrap="square" lIns="91440" tIns="45720" rIns="91440" bIns="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3F3F3F"/>
                </a:solidFill>
                <a:latin typeface="Corbel" pitchFamily="34" charset="0"/>
              </a:defRPr>
            </a:lvl1pPr>
          </a:lstStyle>
          <a:p>
            <a:fld id="{793154EF-7575-4B93-A8D8-E02435852D9B}" type="slidenum">
              <a:rPr lang="it-IT" altLang="it-IT"/>
              <a:pPr/>
              <a:t>‹N›</a:t>
            </a:fld>
            <a:endParaRPr lang="it-IT" alt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311" r:id="rId1"/>
    <p:sldLayoutId id="2147484305" r:id="rId2"/>
    <p:sldLayoutId id="2147484312" r:id="rId3"/>
    <p:sldLayoutId id="2147484306" r:id="rId4"/>
    <p:sldLayoutId id="2147484307" r:id="rId5"/>
    <p:sldLayoutId id="2147484308" r:id="rId6"/>
    <p:sldLayoutId id="2147484309" r:id="rId7"/>
    <p:sldLayoutId id="2147484313" r:id="rId8"/>
    <p:sldLayoutId id="2147484314" r:id="rId9"/>
    <p:sldLayoutId id="2147484310" r:id="rId10"/>
    <p:sldLayoutId id="2147484315" r:id="rId11"/>
  </p:sldLayoutIdLst>
  <p:transition spd="med">
    <p:split orient="vert"/>
  </p:transition>
  <p:txStyles>
    <p:titleStyle>
      <a:lvl1pPr algn="l" rtl="0" eaLnBrk="0" fontAlgn="base" hangingPunct="0">
        <a:spcBef>
          <a:spcPct val="0"/>
        </a:spcBef>
        <a:spcAft>
          <a:spcPct val="0"/>
        </a:spcAft>
        <a:defRPr sz="4500" b="1" kern="1200">
          <a:solidFill>
            <a:srgbClr val="E8C84C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500" b="1">
          <a:solidFill>
            <a:srgbClr val="E8C84C"/>
          </a:solidFill>
          <a:latin typeface="Corbel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500" b="1">
          <a:solidFill>
            <a:srgbClr val="E8C84C"/>
          </a:solidFill>
          <a:latin typeface="Corbel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500" b="1">
          <a:solidFill>
            <a:srgbClr val="E8C84C"/>
          </a:solidFill>
          <a:latin typeface="Corbel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500" b="1">
          <a:solidFill>
            <a:srgbClr val="E8C84C"/>
          </a:solidFill>
          <a:latin typeface="Corbel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500" b="1">
          <a:solidFill>
            <a:srgbClr val="E8C84C"/>
          </a:solidFill>
          <a:latin typeface="Corbel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500" b="1">
          <a:solidFill>
            <a:srgbClr val="E8C84C"/>
          </a:solidFill>
          <a:latin typeface="Corbel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500" b="1">
          <a:solidFill>
            <a:srgbClr val="E8C84C"/>
          </a:solidFill>
          <a:latin typeface="Corbel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500" b="1">
          <a:solidFill>
            <a:srgbClr val="E8C84C"/>
          </a:solidFill>
          <a:latin typeface="Corbel" pitchFamily="34" charset="0"/>
        </a:defRPr>
      </a:lvl9pPr>
      <a:extLst/>
    </p:titleStyle>
    <p:bodyStyle>
      <a:lvl1pPr marL="438150" indent="-319088" algn="l" rtl="0" eaLnBrk="0" fontAlgn="base" hangingPunct="0">
        <a:spcBef>
          <a:spcPct val="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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0250" indent="-2730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90000"/>
        <a:buFont typeface="Wingdings" pitchFamily="2" charset="2"/>
        <a:buChar char="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5363" indent="-228600" algn="l" rtl="0" eaLnBrk="0" fontAlgn="base" hangingPunct="0">
        <a:spcBef>
          <a:spcPct val="20000"/>
        </a:spcBef>
        <a:spcAft>
          <a:spcPct val="0"/>
        </a:spcAft>
        <a:buClr>
          <a:srgbClr val="6BB1C9"/>
        </a:buClr>
        <a:buFont typeface="Arial" pitchFamily="34" charset="0"/>
        <a:buChar char="▪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025" indent="-182563" algn="l" rtl="0" eaLnBrk="0" fontAlgn="base" hangingPunct="0">
        <a:spcBef>
          <a:spcPct val="20000"/>
        </a:spcBef>
        <a:spcAft>
          <a:spcPct val="0"/>
        </a:spcAft>
        <a:buClr>
          <a:srgbClr val="6585CF"/>
        </a:buClr>
        <a:buFont typeface="Arial" pitchFamily="34" charset="0"/>
        <a:buChar char="▪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5575" indent="-182563" algn="l" rtl="0" eaLnBrk="0" fontAlgn="base" hangingPunct="0">
        <a:spcBef>
          <a:spcPct val="20000"/>
        </a:spcBef>
        <a:spcAft>
          <a:spcPct val="0"/>
        </a:spcAft>
        <a:buClr>
          <a:srgbClr val="7E6BC9"/>
        </a:buClr>
        <a:buFont typeface="Wingdings 3" pitchFamily="18" charset="2"/>
        <a:buChar char=""/>
        <a:defRPr lang="en-US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jpeg"/><Relationship Id="rId3" Type="http://schemas.openxmlformats.org/officeDocument/2006/relationships/image" Target="../media/image13.jpeg"/><Relationship Id="rId7" Type="http://schemas.openxmlformats.org/officeDocument/2006/relationships/image" Target="../media/image20.gif"/><Relationship Id="rId2" Type="http://schemas.openxmlformats.org/officeDocument/2006/relationships/image" Target="../media/image17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jpeg"/><Relationship Id="rId5" Type="http://schemas.openxmlformats.org/officeDocument/2006/relationships/image" Target="../media/image18.gif"/><Relationship Id="rId4" Type="http://schemas.openxmlformats.org/officeDocument/2006/relationships/image" Target="../media/image16.gif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gif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jpeg"/><Relationship Id="rId5" Type="http://schemas.openxmlformats.org/officeDocument/2006/relationships/image" Target="../media/image26.gif"/><Relationship Id="rId4" Type="http://schemas.openxmlformats.org/officeDocument/2006/relationships/image" Target="../media/image25.gi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gif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gif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3.jpeg"/><Relationship Id="rId4" Type="http://schemas.openxmlformats.org/officeDocument/2006/relationships/image" Target="../media/image32.gi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gif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7.gif"/><Relationship Id="rId5" Type="http://schemas.openxmlformats.org/officeDocument/2006/relationships/image" Target="../media/image36.png"/><Relationship Id="rId4" Type="http://schemas.openxmlformats.org/officeDocument/2006/relationships/image" Target="../media/image35.gi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38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0.gif"/><Relationship Id="rId5" Type="http://schemas.openxmlformats.org/officeDocument/2006/relationships/image" Target="../media/image32.gif"/><Relationship Id="rId4" Type="http://schemas.openxmlformats.org/officeDocument/2006/relationships/image" Target="../media/image3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gif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8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7" Type="http://schemas.openxmlformats.org/officeDocument/2006/relationships/image" Target="../media/image53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2.png"/><Relationship Id="rId5" Type="http://schemas.openxmlformats.org/officeDocument/2006/relationships/image" Target="../media/image51.png"/><Relationship Id="rId4" Type="http://schemas.openxmlformats.org/officeDocument/2006/relationships/image" Target="../media/image46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7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gif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gif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jpeg"/><Relationship Id="rId5" Type="http://schemas.openxmlformats.org/officeDocument/2006/relationships/image" Target="../media/image17.gif"/><Relationship Id="rId4" Type="http://schemas.openxmlformats.org/officeDocument/2006/relationships/image" Target="../media/image16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ttangolo 1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/>
            <a:endParaRPr lang="it-IT" altLang="it-IT">
              <a:solidFill>
                <a:srgbClr val="FFFFFF"/>
              </a:solidFill>
              <a:cs typeface="Arial" pitchFamily="34" charset="0"/>
            </a:endParaRPr>
          </a:p>
        </p:txBody>
      </p:sp>
      <p:pic>
        <p:nvPicPr>
          <p:cNvPr id="14338" name="Immagine 13" descr="BAMBINI PER MANO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5732463"/>
            <a:ext cx="2460625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39" name="Immagine 14" descr="BAMBINI PER MANO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25" y="5732463"/>
            <a:ext cx="2460625" cy="882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0" name="Immagine 6" descr="BAMBINI PER MANO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188913"/>
            <a:ext cx="2460625" cy="882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1" name="Immagine 7" descr="BAMBINI PER MANO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313" y="188913"/>
            <a:ext cx="2460625" cy="882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2" name="Immagine 8" descr="BAMBINI PER MANO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825" y="188913"/>
            <a:ext cx="2460625" cy="882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3" name="Immagine 9" descr="BAMBINI PER MANO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8545"/>
          <a:stretch>
            <a:fillRect/>
          </a:stretch>
        </p:blipFill>
        <p:spPr bwMode="auto">
          <a:xfrm>
            <a:off x="7524750" y="188913"/>
            <a:ext cx="1511300" cy="882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4" name="Immagine 9" descr="sonoqui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35338" y="5040313"/>
            <a:ext cx="2028825" cy="1817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5" name="Picture 5" descr="Immagine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52713" y="3068638"/>
            <a:ext cx="3598862" cy="2012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46" name="Titolo 1"/>
          <p:cNvSpPr txBox="1">
            <a:spLocks/>
          </p:cNvSpPr>
          <p:nvPr/>
        </p:nvSpPr>
        <p:spPr bwMode="auto">
          <a:xfrm>
            <a:off x="231775" y="2187575"/>
            <a:ext cx="8858250" cy="620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3200">
                <a:solidFill>
                  <a:schemeClr val="tx1"/>
                </a:solidFill>
                <a:latin typeface="Corbel" pitchFamily="34" charset="0"/>
              </a:defRPr>
            </a:lvl1pPr>
            <a:lvl2pPr>
              <a:defRPr sz="2800">
                <a:solidFill>
                  <a:schemeClr val="tx1"/>
                </a:solidFill>
                <a:latin typeface="Corbel" pitchFamily="34" charset="0"/>
              </a:defRPr>
            </a:lvl2pPr>
            <a:lvl3pPr>
              <a:defRPr sz="2400">
                <a:solidFill>
                  <a:schemeClr val="tx1"/>
                </a:solidFill>
                <a:latin typeface="Corbel" pitchFamily="34" charset="0"/>
              </a:defRPr>
            </a:lvl3pPr>
            <a:lvl4pPr>
              <a:defRPr sz="2000">
                <a:solidFill>
                  <a:schemeClr val="tx1"/>
                </a:solidFill>
                <a:latin typeface="Corbel" pitchFamily="34" charset="0"/>
              </a:defRPr>
            </a:lvl4pPr>
            <a:lvl5pPr>
              <a:defRPr sz="2000">
                <a:solidFill>
                  <a:schemeClr val="tx1"/>
                </a:solidFill>
                <a:latin typeface="Corbel" pitchFamily="34" charset="0"/>
              </a:defRPr>
            </a:lvl5pPr>
            <a:lvl6pPr marL="1882775" indent="-182563" eaLnBrk="0" fontAlgn="base" hangingPunct="0">
              <a:spcAft>
                <a:spcPct val="0"/>
              </a:spcAft>
              <a:buClr>
                <a:srgbClr val="7E6BC9"/>
              </a:buClr>
              <a:buFont typeface="Wingdings 3" pitchFamily="18" charset="2"/>
              <a:buChar char=""/>
              <a:defRPr sz="2000">
                <a:solidFill>
                  <a:schemeClr val="tx1"/>
                </a:solidFill>
                <a:latin typeface="Corbel" pitchFamily="34" charset="0"/>
              </a:defRPr>
            </a:lvl6pPr>
            <a:lvl7pPr marL="2339975" indent="-182563" eaLnBrk="0" fontAlgn="base" hangingPunct="0">
              <a:spcAft>
                <a:spcPct val="0"/>
              </a:spcAft>
              <a:buClr>
                <a:srgbClr val="7E6BC9"/>
              </a:buClr>
              <a:buFont typeface="Wingdings 3" pitchFamily="18" charset="2"/>
              <a:buChar char=""/>
              <a:defRPr sz="2000">
                <a:solidFill>
                  <a:schemeClr val="tx1"/>
                </a:solidFill>
                <a:latin typeface="Corbel" pitchFamily="34" charset="0"/>
              </a:defRPr>
            </a:lvl7pPr>
            <a:lvl8pPr marL="2797175" indent="-182563" eaLnBrk="0" fontAlgn="base" hangingPunct="0">
              <a:spcAft>
                <a:spcPct val="0"/>
              </a:spcAft>
              <a:buClr>
                <a:srgbClr val="7E6BC9"/>
              </a:buClr>
              <a:buFont typeface="Wingdings 3" pitchFamily="18" charset="2"/>
              <a:buChar char=""/>
              <a:defRPr sz="2000">
                <a:solidFill>
                  <a:schemeClr val="tx1"/>
                </a:solidFill>
                <a:latin typeface="Corbel" pitchFamily="34" charset="0"/>
              </a:defRPr>
            </a:lvl8pPr>
            <a:lvl9pPr marL="3254375" indent="-182563" eaLnBrk="0" fontAlgn="base" hangingPunct="0">
              <a:spcAft>
                <a:spcPct val="0"/>
              </a:spcAft>
              <a:buClr>
                <a:srgbClr val="7E6BC9"/>
              </a:buClr>
              <a:buFont typeface="Wingdings 3" pitchFamily="18" charset="2"/>
              <a:buChar char=""/>
              <a:defRPr sz="2000">
                <a:solidFill>
                  <a:schemeClr val="tx1"/>
                </a:solidFill>
                <a:latin typeface="Corbel" pitchFamily="34" charset="0"/>
              </a:defRPr>
            </a:lvl9pPr>
          </a:lstStyle>
          <a:p>
            <a:pPr algn="ctr" eaLnBrk="1" hangingPunct="1"/>
            <a:r>
              <a:rPr lang="it-IT" altLang="it-IT" sz="3100" b="1" dirty="0">
                <a:solidFill>
                  <a:srgbClr val="0070C0"/>
                </a:solidFill>
              </a:rPr>
              <a:t>PIANO DI  EMERGENZA  E  DI  EVACUAZIONE </a:t>
            </a:r>
            <a:endParaRPr lang="it-IT" altLang="it-IT" sz="4400" b="1" dirty="0">
              <a:solidFill>
                <a:srgbClr val="C4000E"/>
              </a:solidFill>
            </a:endParaRPr>
          </a:p>
        </p:txBody>
      </p:sp>
      <p:sp>
        <p:nvSpPr>
          <p:cNvPr id="12" name="Titolo 1"/>
          <p:cNvSpPr txBox="1">
            <a:spLocks/>
          </p:cNvSpPr>
          <p:nvPr/>
        </p:nvSpPr>
        <p:spPr>
          <a:xfrm>
            <a:off x="2388026" y="1386049"/>
            <a:ext cx="4367947" cy="668079"/>
          </a:xfrm>
          <a:prstGeom prst="rect">
            <a:avLst/>
          </a:prstGeom>
        </p:spPr>
        <p:txBody>
          <a:bodyPr rIns="45720" anchor="ctr"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500" b="1" kern="1200">
                <a:solidFill>
                  <a:srgbClr val="E8C84C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500" b="1">
                <a:solidFill>
                  <a:srgbClr val="E8C84C"/>
                </a:solidFill>
                <a:latin typeface="Corbel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500" b="1">
                <a:solidFill>
                  <a:srgbClr val="E8C84C"/>
                </a:solidFill>
                <a:latin typeface="Corbel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500" b="1">
                <a:solidFill>
                  <a:srgbClr val="E8C84C"/>
                </a:solidFill>
                <a:latin typeface="Corbel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500" b="1">
                <a:solidFill>
                  <a:srgbClr val="E8C84C"/>
                </a:solidFill>
                <a:latin typeface="Corbel" pitchFamily="34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500" b="1">
                <a:solidFill>
                  <a:srgbClr val="E8C84C"/>
                </a:solidFill>
                <a:latin typeface="Corbel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500" b="1">
                <a:solidFill>
                  <a:srgbClr val="E8C84C"/>
                </a:solidFill>
                <a:latin typeface="Corbel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500" b="1">
                <a:solidFill>
                  <a:srgbClr val="E8C84C"/>
                </a:solidFill>
                <a:latin typeface="Corbel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500" b="1">
                <a:solidFill>
                  <a:srgbClr val="E8C84C"/>
                </a:solidFill>
                <a:latin typeface="Corbel" pitchFamily="34" charset="0"/>
              </a:defRPr>
            </a:lvl9pPr>
            <a:extLst/>
          </a:lstStyle>
          <a:p>
            <a:pPr algn="ctr" eaLnBrk="1" hangingPunct="1">
              <a:defRPr/>
            </a:pPr>
            <a:r>
              <a:rPr lang="it-IT" altLang="it-IT" sz="4000" dirty="0" smtClean="0">
                <a:solidFill>
                  <a:srgbClr val="FF0000"/>
                </a:solidFill>
              </a:rPr>
              <a:t>SCUOLA SICURA</a:t>
            </a:r>
            <a:endParaRPr lang="it-IT" altLang="it-IT" sz="4000" dirty="0"/>
          </a:p>
        </p:txBody>
      </p:sp>
    </p:spTree>
  </p:cSld>
  <p:clrMapOvr>
    <a:masterClrMapping/>
  </p:clrMapOvr>
  <p:transition spd="med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olo 6"/>
          <p:cNvSpPr>
            <a:spLocks noGrp="1"/>
          </p:cNvSpPr>
          <p:nvPr>
            <p:ph type="title"/>
          </p:nvPr>
        </p:nvSpPr>
        <p:spPr>
          <a:xfrm>
            <a:off x="971600" y="207963"/>
            <a:ext cx="6768752" cy="1143000"/>
          </a:xfrm>
        </p:spPr>
        <p:txBody>
          <a:bodyPr rtlCol="0">
            <a:normAutofit/>
            <a:scene3d>
              <a:camera prst="orthographicFront"/>
              <a:lightRig rig="threePt" dir="t">
                <a:rot lat="0" lon="0" rev="4800000"/>
              </a:lightRig>
            </a:scene3d>
          </a:bodyPr>
          <a:lstStyle/>
          <a:p>
            <a:pPr algn="r" eaLnBrk="1" hangingPunct="1">
              <a:defRPr/>
            </a:pPr>
            <a:r>
              <a:rPr lang="it-IT" dirty="0" smtClean="0">
                <a:solidFill>
                  <a:srgbClr val="00B0F0"/>
                </a:solidFill>
              </a:rPr>
              <a:t>COSA FA IL CHIUDIFILA?</a:t>
            </a:r>
          </a:p>
        </p:txBody>
      </p:sp>
      <p:sp>
        <p:nvSpPr>
          <p:cNvPr id="27" name="Segnaposto contenuto 2"/>
          <p:cNvSpPr>
            <a:spLocks noGrp="1"/>
          </p:cNvSpPr>
          <p:nvPr>
            <p:ph idx="1"/>
          </p:nvPr>
        </p:nvSpPr>
        <p:spPr>
          <a:xfrm>
            <a:off x="0" y="1666875"/>
            <a:ext cx="9144000" cy="647700"/>
          </a:xfrm>
        </p:spPr>
        <p:txBody>
          <a:bodyPr/>
          <a:lstStyle/>
          <a:p>
            <a:pPr algn="ctr" eaLnBrk="1" hangingPunct="1">
              <a:buFont typeface="Arial" pitchFamily="34" charset="0"/>
              <a:buNone/>
            </a:pPr>
            <a:r>
              <a:rPr lang="it-IT" altLang="it-IT" dirty="0" smtClean="0">
                <a:solidFill>
                  <a:srgbClr val="0000FF"/>
                </a:solidFill>
                <a:latin typeface="Sneakerhead BTN"/>
              </a:rPr>
              <a:t>È L’ULTIMO DELLA FILA:</a:t>
            </a:r>
          </a:p>
        </p:txBody>
      </p:sp>
      <p:pic>
        <p:nvPicPr>
          <p:cNvPr id="16" name="Immagine 15" descr="CORRI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7885113" y="576263"/>
            <a:ext cx="892175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Picture 6" descr="FILA INDIAN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208"/>
          <a:stretch>
            <a:fillRect/>
          </a:stretch>
        </p:blipFill>
        <p:spPr bwMode="auto">
          <a:xfrm>
            <a:off x="1997075" y="2806700"/>
            <a:ext cx="2713038" cy="1162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Picture 6" descr="FILA INDIAN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100" r="5208"/>
          <a:stretch>
            <a:fillRect/>
          </a:stretch>
        </p:blipFill>
        <p:spPr bwMode="auto">
          <a:xfrm>
            <a:off x="4710113" y="2724150"/>
            <a:ext cx="2281237" cy="1162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" name="Ovale 24"/>
          <p:cNvSpPr/>
          <p:nvPr/>
        </p:nvSpPr>
        <p:spPr>
          <a:xfrm>
            <a:off x="6156325" y="2655888"/>
            <a:ext cx="1008063" cy="12954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/>
            <a:endParaRPr lang="it-IT" altLang="it-IT">
              <a:solidFill>
                <a:srgbClr val="FFFFFF"/>
              </a:solidFill>
              <a:cs typeface="Arial" pitchFamily="34" charset="0"/>
            </a:endParaRPr>
          </a:p>
        </p:txBody>
      </p:sp>
      <p:pic>
        <p:nvPicPr>
          <p:cNvPr id="26" name="Immagine 25" descr="FRECCIA4.gi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890600">
            <a:off x="6910388" y="2576513"/>
            <a:ext cx="1277937" cy="528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" name="Segnaposto contenuto 2"/>
          <p:cNvSpPr txBox="1">
            <a:spLocks/>
          </p:cNvSpPr>
          <p:nvPr/>
        </p:nvSpPr>
        <p:spPr bwMode="auto">
          <a:xfrm>
            <a:off x="5302250" y="4210050"/>
            <a:ext cx="3851275" cy="719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 eaLnBrk="1" hangingPunct="1">
              <a:spcBef>
                <a:spcPct val="20000"/>
              </a:spcBef>
              <a:buFont typeface="Arial" charset="0"/>
              <a:buNone/>
              <a:defRPr/>
            </a:pPr>
            <a:r>
              <a:rPr lang="it-IT" sz="3000" dirty="0">
                <a:solidFill>
                  <a:srgbClr val="00B050"/>
                </a:solidFill>
                <a:latin typeface="Sneakerhead BTN" pitchFamily="34" charset="0"/>
                <a:cs typeface="+mn-cs"/>
              </a:rPr>
              <a:t>CHIUDE LA PORTA!</a:t>
            </a:r>
          </a:p>
        </p:txBody>
      </p:sp>
      <p:sp>
        <p:nvSpPr>
          <p:cNvPr id="13" name="Segnaposto contenuto 2"/>
          <p:cNvSpPr txBox="1">
            <a:spLocks/>
          </p:cNvSpPr>
          <p:nvPr/>
        </p:nvSpPr>
        <p:spPr bwMode="auto">
          <a:xfrm>
            <a:off x="0" y="4224338"/>
            <a:ext cx="5143500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 eaLnBrk="1" hangingPunct="1">
              <a:spcBef>
                <a:spcPct val="20000"/>
              </a:spcBef>
              <a:buFont typeface="Arial" charset="0"/>
              <a:buNone/>
              <a:defRPr/>
            </a:pPr>
            <a:r>
              <a:rPr lang="it-IT" sz="3000" dirty="0">
                <a:solidFill>
                  <a:srgbClr val="0070C0"/>
                </a:solidFill>
                <a:latin typeface="Sneakerhead BTN" pitchFamily="34" charset="0"/>
                <a:cs typeface="+mn-cs"/>
              </a:rPr>
              <a:t>APPENDE IL CARTELLINO!</a:t>
            </a:r>
          </a:p>
        </p:txBody>
      </p:sp>
      <p:pic>
        <p:nvPicPr>
          <p:cNvPr id="14" name="Immagine 13" descr="PORTA.gi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59563" y="4729163"/>
            <a:ext cx="1504950" cy="2006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Immagine 14" descr="MANIGLIA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571" t="18491" r="24495" b="22441"/>
          <a:stretch>
            <a:fillRect/>
          </a:stretch>
        </p:blipFill>
        <p:spPr bwMode="auto">
          <a:xfrm>
            <a:off x="977900" y="4903788"/>
            <a:ext cx="1512888" cy="1655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Immagine 16" descr="FRECCIA6.gif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625600" y="5262563"/>
            <a:ext cx="1179513" cy="665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" name="Immagine 40" descr="cartello locale evacuato.jpg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060" t="13251" r="6929" b="21651"/>
          <a:stretch>
            <a:fillRect/>
          </a:stretch>
        </p:blipFill>
        <p:spPr bwMode="auto">
          <a:xfrm>
            <a:off x="2954338" y="4989513"/>
            <a:ext cx="998537" cy="1878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500"/>
                            </p:stCondLst>
                            <p:childTnLst>
                              <p:par>
                                <p:cTn id="36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8" dur="8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9" dur="8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0" dur="8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5" dur="8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6" dur="8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7" dur="8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 nodeType="clickPar">
                      <p:stCondLst>
                        <p:cond delay="indefinite"/>
                      </p:stCondLst>
                      <p:childTnLst>
                        <p:par>
                          <p:cTn id="6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8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0" dur="8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71" dur="8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2" dur="8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olo 6"/>
          <p:cNvSpPr>
            <a:spLocks noGrp="1"/>
          </p:cNvSpPr>
          <p:nvPr>
            <p:ph type="title"/>
          </p:nvPr>
        </p:nvSpPr>
        <p:spPr/>
        <p:txBody>
          <a:bodyPr rtlCol="0">
            <a:scene3d>
              <a:camera prst="orthographicFront"/>
              <a:lightRig rig="threePt" dir="t">
                <a:rot lat="0" lon="0" rev="4800000"/>
              </a:lightRig>
            </a:scene3d>
          </a:bodyPr>
          <a:lstStyle/>
          <a:p>
            <a:pPr algn="ctr" eaLnBrk="1" hangingPunct="1">
              <a:defRPr/>
            </a:pPr>
            <a:r>
              <a:rPr lang="it-IT" dirty="0" smtClean="0">
                <a:solidFill>
                  <a:srgbClr val="00B0F0"/>
                </a:solidFill>
                <a:latin typeface="Sneakerhead BTN" pitchFamily="34" charset="0"/>
              </a:rPr>
              <a:t>INCARICHI</a:t>
            </a:r>
          </a:p>
        </p:txBody>
      </p:sp>
      <p:cxnSp>
        <p:nvCxnSpPr>
          <p:cNvPr id="17" name="Connettore 2 16"/>
          <p:cNvCxnSpPr>
            <a:cxnSpLocks noChangeShapeType="1"/>
          </p:cNvCxnSpPr>
          <p:nvPr/>
        </p:nvCxnSpPr>
        <p:spPr bwMode="auto">
          <a:xfrm rot="16200000" flipH="1">
            <a:off x="1953419" y="2961482"/>
            <a:ext cx="431800" cy="360362"/>
          </a:xfrm>
          <a:prstGeom prst="straightConnector1">
            <a:avLst/>
          </a:prstGeom>
          <a:noFill/>
          <a:ln w="48500" cmpd="thickThin">
            <a:solidFill>
              <a:srgbClr val="0066FF"/>
            </a:solidFill>
            <a:round/>
            <a:headEnd/>
            <a:tailEnd type="arrow" w="med" len="med"/>
          </a:ln>
          <a:effectLst>
            <a:outerShdw blurRad="63500" dist="26940" dir="5400000" rotWithShape="0">
              <a:srgbClr val="00000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8" name="Segnaposto contenuto 2"/>
          <p:cNvSpPr txBox="1">
            <a:spLocks/>
          </p:cNvSpPr>
          <p:nvPr/>
        </p:nvSpPr>
        <p:spPr bwMode="auto">
          <a:xfrm>
            <a:off x="6453188" y="1917700"/>
            <a:ext cx="2520950" cy="854075"/>
          </a:xfrm>
          <a:prstGeom prst="rect">
            <a:avLst/>
          </a:prstGeom>
          <a:solidFill>
            <a:srgbClr val="0000FF"/>
          </a:solidFill>
          <a:ln w="9525">
            <a:solidFill>
              <a:srgbClr val="0066FF"/>
            </a:solidFill>
            <a:miter lim="800000"/>
            <a:headEnd/>
            <a:tailEnd/>
          </a:ln>
        </p:spPr>
        <p:txBody>
          <a:bodyPr anchor="ctr">
            <a:normAutofit/>
          </a:bodyPr>
          <a:lstStyle/>
          <a:p>
            <a:pPr marL="342900" indent="-342900" algn="ctr" eaLnBrk="1" fontAlgn="auto" hangingPunct="1">
              <a:spcBef>
                <a:spcPct val="20000"/>
              </a:spcBef>
              <a:spcAft>
                <a:spcPts val="0"/>
              </a:spcAft>
              <a:buFont typeface="Arial" charset="0"/>
              <a:buNone/>
              <a:defRPr/>
            </a:pPr>
            <a:r>
              <a:rPr lang="it-IT" sz="3200" dirty="0">
                <a:solidFill>
                  <a:srgbClr val="FFFFFF"/>
                </a:solidFill>
                <a:latin typeface="+mn-lt"/>
                <a:cs typeface="+mn-cs"/>
              </a:rPr>
              <a:t>AIUTANTE</a:t>
            </a:r>
          </a:p>
        </p:txBody>
      </p:sp>
      <p:cxnSp>
        <p:nvCxnSpPr>
          <p:cNvPr id="19" name="Connettore 2 18"/>
          <p:cNvCxnSpPr>
            <a:cxnSpLocks noChangeShapeType="1"/>
          </p:cNvCxnSpPr>
          <p:nvPr/>
        </p:nvCxnSpPr>
        <p:spPr bwMode="auto">
          <a:xfrm rot="5400000">
            <a:off x="6706394" y="2890044"/>
            <a:ext cx="358775" cy="287337"/>
          </a:xfrm>
          <a:prstGeom prst="straightConnector1">
            <a:avLst/>
          </a:prstGeom>
          <a:noFill/>
          <a:ln w="48500" cmpd="thickThin">
            <a:solidFill>
              <a:srgbClr val="0000FF"/>
            </a:solidFill>
            <a:round/>
            <a:headEnd/>
            <a:tailEnd type="arrow" w="med" len="med"/>
          </a:ln>
          <a:effectLst>
            <a:outerShdw blurRad="63500" dist="26940" dir="5400000" rotWithShape="0">
              <a:srgbClr val="00000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24581" name="Immagine 14" descr="kids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775" y="2420938"/>
            <a:ext cx="3381375" cy="3025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Figura a mano libera 19"/>
          <p:cNvSpPr/>
          <p:nvPr/>
        </p:nvSpPr>
        <p:spPr>
          <a:xfrm>
            <a:off x="4437063" y="4581525"/>
            <a:ext cx="649287" cy="790575"/>
          </a:xfrm>
          <a:custGeom>
            <a:avLst/>
            <a:gdLst>
              <a:gd name="connsiteX0" fmla="*/ 91447 w 486507"/>
              <a:gd name="connsiteY0" fmla="*/ 154006 h 789687"/>
              <a:gd name="connsiteX1" fmla="*/ 105515 w 486507"/>
              <a:gd name="connsiteY1" fmla="*/ 111803 h 789687"/>
              <a:gd name="connsiteX2" fmla="*/ 189921 w 486507"/>
              <a:gd name="connsiteY2" fmla="*/ 83668 h 789687"/>
              <a:gd name="connsiteX3" fmla="*/ 386869 w 486507"/>
              <a:gd name="connsiteY3" fmla="*/ 69600 h 789687"/>
              <a:gd name="connsiteX4" fmla="*/ 372801 w 486507"/>
              <a:gd name="connsiteY4" fmla="*/ 139938 h 789687"/>
              <a:gd name="connsiteX5" fmla="*/ 415004 w 486507"/>
              <a:gd name="connsiteY5" fmla="*/ 365021 h 789687"/>
              <a:gd name="connsiteX6" fmla="*/ 443140 w 486507"/>
              <a:gd name="connsiteY6" fmla="*/ 393157 h 789687"/>
              <a:gd name="connsiteX7" fmla="*/ 471275 w 486507"/>
              <a:gd name="connsiteY7" fmla="*/ 477563 h 789687"/>
              <a:gd name="connsiteX8" fmla="*/ 485343 w 486507"/>
              <a:gd name="connsiteY8" fmla="*/ 519766 h 789687"/>
              <a:gd name="connsiteX9" fmla="*/ 471275 w 486507"/>
              <a:gd name="connsiteY9" fmla="*/ 674511 h 789687"/>
              <a:gd name="connsiteX10" fmla="*/ 429072 w 486507"/>
              <a:gd name="connsiteY10" fmla="*/ 702646 h 789687"/>
              <a:gd name="connsiteX11" fmla="*/ 316530 w 486507"/>
              <a:gd name="connsiteY11" fmla="*/ 787052 h 789687"/>
              <a:gd name="connsiteX12" fmla="*/ 189921 w 486507"/>
              <a:gd name="connsiteY12" fmla="*/ 772984 h 789687"/>
              <a:gd name="connsiteX13" fmla="*/ 105515 w 486507"/>
              <a:gd name="connsiteY13" fmla="*/ 702646 h 789687"/>
              <a:gd name="connsiteX14" fmla="*/ 119583 w 486507"/>
              <a:gd name="connsiteY14" fmla="*/ 618240 h 789687"/>
              <a:gd name="connsiteX15" fmla="*/ 133650 w 486507"/>
              <a:gd name="connsiteY15" fmla="*/ 576037 h 789687"/>
              <a:gd name="connsiteX16" fmla="*/ 119583 w 486507"/>
              <a:gd name="connsiteY16" fmla="*/ 463495 h 789687"/>
              <a:gd name="connsiteX17" fmla="*/ 91447 w 486507"/>
              <a:gd name="connsiteY17" fmla="*/ 421292 h 789687"/>
              <a:gd name="connsiteX18" fmla="*/ 77380 w 486507"/>
              <a:gd name="connsiteY18" fmla="*/ 379089 h 789687"/>
              <a:gd name="connsiteX19" fmla="*/ 49244 w 486507"/>
              <a:gd name="connsiteY19" fmla="*/ 350954 h 789687"/>
              <a:gd name="connsiteX20" fmla="*/ 21109 w 486507"/>
              <a:gd name="connsiteY20" fmla="*/ 266548 h 789687"/>
              <a:gd name="connsiteX21" fmla="*/ 77380 w 486507"/>
              <a:gd name="connsiteY21" fmla="*/ 182141 h 789687"/>
              <a:gd name="connsiteX22" fmla="*/ 91447 w 486507"/>
              <a:gd name="connsiteY22" fmla="*/ 154006 h 7896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486507" h="789687">
                <a:moveTo>
                  <a:pt x="91447" y="154006"/>
                </a:moveTo>
                <a:cubicBezTo>
                  <a:pt x="96136" y="142283"/>
                  <a:pt x="93448" y="120422"/>
                  <a:pt x="105515" y="111803"/>
                </a:cubicBezTo>
                <a:cubicBezTo>
                  <a:pt x="129648" y="94565"/>
                  <a:pt x="189921" y="83668"/>
                  <a:pt x="189921" y="83668"/>
                </a:cubicBezTo>
                <a:cubicBezTo>
                  <a:pt x="245199" y="28390"/>
                  <a:pt x="259270" y="0"/>
                  <a:pt x="386869" y="69600"/>
                </a:cubicBezTo>
                <a:cubicBezTo>
                  <a:pt x="407860" y="81050"/>
                  <a:pt x="377490" y="116492"/>
                  <a:pt x="372801" y="139938"/>
                </a:cubicBezTo>
                <a:cubicBezTo>
                  <a:pt x="383391" y="277608"/>
                  <a:pt x="354275" y="289110"/>
                  <a:pt x="415004" y="365021"/>
                </a:cubicBezTo>
                <a:cubicBezTo>
                  <a:pt x="423290" y="375378"/>
                  <a:pt x="433761" y="383778"/>
                  <a:pt x="443140" y="393157"/>
                </a:cubicBezTo>
                <a:lnTo>
                  <a:pt x="471275" y="477563"/>
                </a:lnTo>
                <a:lnTo>
                  <a:pt x="485343" y="519766"/>
                </a:lnTo>
                <a:cubicBezTo>
                  <a:pt x="480654" y="571348"/>
                  <a:pt x="486507" y="625007"/>
                  <a:pt x="471275" y="674511"/>
                </a:cubicBezTo>
                <a:cubicBezTo>
                  <a:pt x="466303" y="690671"/>
                  <a:pt x="441796" y="691513"/>
                  <a:pt x="429072" y="702646"/>
                </a:cubicBezTo>
                <a:cubicBezTo>
                  <a:pt x="329595" y="789687"/>
                  <a:pt x="398531" y="759718"/>
                  <a:pt x="316530" y="787052"/>
                </a:cubicBezTo>
                <a:cubicBezTo>
                  <a:pt x="274327" y="782363"/>
                  <a:pt x="231116" y="783283"/>
                  <a:pt x="189921" y="772984"/>
                </a:cubicBezTo>
                <a:cubicBezTo>
                  <a:pt x="163806" y="766455"/>
                  <a:pt x="121263" y="718394"/>
                  <a:pt x="105515" y="702646"/>
                </a:cubicBezTo>
                <a:cubicBezTo>
                  <a:pt x="110204" y="674511"/>
                  <a:pt x="113395" y="646084"/>
                  <a:pt x="119583" y="618240"/>
                </a:cubicBezTo>
                <a:cubicBezTo>
                  <a:pt x="122800" y="603765"/>
                  <a:pt x="133650" y="590866"/>
                  <a:pt x="133650" y="576037"/>
                </a:cubicBezTo>
                <a:cubicBezTo>
                  <a:pt x="133650" y="538231"/>
                  <a:pt x="129530" y="499969"/>
                  <a:pt x="119583" y="463495"/>
                </a:cubicBezTo>
                <a:cubicBezTo>
                  <a:pt x="115134" y="447183"/>
                  <a:pt x="100826" y="435360"/>
                  <a:pt x="91447" y="421292"/>
                </a:cubicBezTo>
                <a:cubicBezTo>
                  <a:pt x="86758" y="407224"/>
                  <a:pt x="85009" y="391804"/>
                  <a:pt x="77380" y="379089"/>
                </a:cubicBezTo>
                <a:cubicBezTo>
                  <a:pt x="70556" y="367716"/>
                  <a:pt x="55176" y="362817"/>
                  <a:pt x="49244" y="350954"/>
                </a:cubicBezTo>
                <a:cubicBezTo>
                  <a:pt x="35981" y="324428"/>
                  <a:pt x="21109" y="266548"/>
                  <a:pt x="21109" y="266548"/>
                </a:cubicBezTo>
                <a:cubicBezTo>
                  <a:pt x="45593" y="70683"/>
                  <a:pt x="0" y="162795"/>
                  <a:pt x="77380" y="182141"/>
                </a:cubicBezTo>
                <a:cubicBezTo>
                  <a:pt x="83813" y="183749"/>
                  <a:pt x="86758" y="165729"/>
                  <a:pt x="91447" y="154006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it-IT"/>
          </a:p>
        </p:txBody>
      </p:sp>
      <p:sp>
        <p:nvSpPr>
          <p:cNvPr id="23" name="Ovale 22"/>
          <p:cNvSpPr/>
          <p:nvPr/>
        </p:nvSpPr>
        <p:spPr>
          <a:xfrm>
            <a:off x="2278063" y="2205038"/>
            <a:ext cx="2016125" cy="338455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/>
            <a:endParaRPr lang="it-IT" altLang="it-IT">
              <a:solidFill>
                <a:srgbClr val="FFFFFF"/>
              </a:solidFill>
              <a:cs typeface="Arial" pitchFamily="34" charset="0"/>
            </a:endParaRPr>
          </a:p>
        </p:txBody>
      </p:sp>
      <p:sp>
        <p:nvSpPr>
          <p:cNvPr id="24" name="Ovale 23"/>
          <p:cNvSpPr/>
          <p:nvPr/>
        </p:nvSpPr>
        <p:spPr>
          <a:xfrm>
            <a:off x="4725988" y="2205038"/>
            <a:ext cx="1871662" cy="331311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/>
            <a:endParaRPr lang="it-IT" altLang="it-IT">
              <a:solidFill>
                <a:srgbClr val="FFFFFF"/>
              </a:solidFill>
              <a:cs typeface="Arial" pitchFamily="34" charset="0"/>
            </a:endParaRPr>
          </a:p>
        </p:txBody>
      </p:sp>
      <p:sp>
        <p:nvSpPr>
          <p:cNvPr id="26" name="Titolo 6"/>
          <p:cNvSpPr txBox="1">
            <a:spLocks/>
          </p:cNvSpPr>
          <p:nvPr/>
        </p:nvSpPr>
        <p:spPr bwMode="auto">
          <a:xfrm>
            <a:off x="395288" y="5903913"/>
            <a:ext cx="8229600" cy="954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1" hangingPunct="1">
              <a:defRPr/>
            </a:pPr>
            <a:r>
              <a:rPr lang="it-IT" sz="4400" dirty="0">
                <a:solidFill>
                  <a:srgbClr val="0000FF"/>
                </a:solidFill>
                <a:latin typeface="Sneakerhead BTN" pitchFamily="34" charset="0"/>
                <a:ea typeface="+mj-ea"/>
                <a:cs typeface="+mj-cs"/>
              </a:rPr>
              <a:t>SE </a:t>
            </a:r>
            <a:r>
              <a:rPr lang="it-IT" sz="4400" dirty="0" smtClean="0">
                <a:solidFill>
                  <a:srgbClr val="0000FF"/>
                </a:solidFill>
                <a:latin typeface="Sneakerhead BTN" pitchFamily="34" charset="0"/>
                <a:ea typeface="+mj-ea"/>
                <a:cs typeface="+mj-cs"/>
              </a:rPr>
              <a:t>C’È </a:t>
            </a:r>
            <a:r>
              <a:rPr lang="it-IT" sz="4400" dirty="0">
                <a:solidFill>
                  <a:srgbClr val="0000FF"/>
                </a:solidFill>
                <a:latin typeface="Sneakerhead BTN" pitchFamily="34" charset="0"/>
                <a:ea typeface="+mj-ea"/>
                <a:cs typeface="+mj-cs"/>
              </a:rPr>
              <a:t>UN INFORTUNATO</a:t>
            </a:r>
          </a:p>
        </p:txBody>
      </p:sp>
      <p:sp>
        <p:nvSpPr>
          <p:cNvPr id="27" name="Segnaposto contenuto 2"/>
          <p:cNvSpPr txBox="1">
            <a:spLocks/>
          </p:cNvSpPr>
          <p:nvPr/>
        </p:nvSpPr>
        <p:spPr bwMode="auto">
          <a:xfrm>
            <a:off x="17463" y="1935163"/>
            <a:ext cx="2520950" cy="854075"/>
          </a:xfrm>
          <a:prstGeom prst="rect">
            <a:avLst/>
          </a:prstGeom>
          <a:solidFill>
            <a:srgbClr val="0000FF"/>
          </a:solidFill>
          <a:ln w="9525">
            <a:solidFill>
              <a:srgbClr val="0066FF"/>
            </a:solidFill>
            <a:miter lim="800000"/>
            <a:headEnd/>
            <a:tailEnd/>
          </a:ln>
        </p:spPr>
        <p:txBody>
          <a:bodyPr anchor="ctr">
            <a:normAutofit/>
          </a:bodyPr>
          <a:lstStyle/>
          <a:p>
            <a:pPr marL="342900" indent="-342900" algn="ctr" eaLnBrk="1" fontAlgn="auto" hangingPunct="1">
              <a:spcBef>
                <a:spcPct val="20000"/>
              </a:spcBef>
              <a:spcAft>
                <a:spcPts val="0"/>
              </a:spcAft>
              <a:buFont typeface="Arial" charset="0"/>
              <a:buNone/>
              <a:defRPr/>
            </a:pPr>
            <a:r>
              <a:rPr lang="it-IT" sz="3200" dirty="0">
                <a:solidFill>
                  <a:srgbClr val="FFFFFF"/>
                </a:solidFill>
                <a:latin typeface="+mn-lt"/>
                <a:cs typeface="+mn-cs"/>
              </a:rPr>
              <a:t>AIUTANTE</a:t>
            </a:r>
          </a:p>
        </p:txBody>
      </p:sp>
    </p:spTree>
  </p:cSld>
  <p:clrMapOvr>
    <a:masterClrMapping/>
  </p:clrMapOvr>
  <p:transition spd="med">
    <p:split orient="vert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magine 10" descr="divieto segnale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69138" y="4471988"/>
            <a:ext cx="1654175" cy="1655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Immagine 9" descr="divieto segnale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51263" y="3392488"/>
            <a:ext cx="1654175" cy="1655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89" name="Titolo 6"/>
          <p:cNvSpPr>
            <a:spLocks noGrp="1"/>
          </p:cNvSpPr>
          <p:nvPr>
            <p:ph type="title"/>
          </p:nvPr>
        </p:nvSpPr>
        <p:spPr>
          <a:xfrm>
            <a:off x="534988" y="110835"/>
            <a:ext cx="8229600" cy="1143000"/>
          </a:xfrm>
        </p:spPr>
        <p:txBody>
          <a:bodyPr rtlCol="0">
            <a:scene3d>
              <a:camera prst="orthographicFront"/>
              <a:lightRig rig="threePt" dir="t">
                <a:rot lat="0" lon="0" rev="4800000"/>
              </a:lightRig>
            </a:scene3d>
          </a:bodyPr>
          <a:lstStyle/>
          <a:p>
            <a:pPr algn="ctr" eaLnBrk="1" hangingPunct="1">
              <a:defRPr/>
            </a:pPr>
            <a:r>
              <a:rPr lang="it-IT" dirty="0" smtClean="0">
                <a:solidFill>
                  <a:srgbClr val="00B0F0"/>
                </a:solidFill>
                <a:latin typeface="Sneakerhead BTN" pitchFamily="34" charset="0"/>
              </a:rPr>
              <a:t>QUANDO </a:t>
            </a:r>
            <a:r>
              <a:rPr lang="it-IT" dirty="0" smtClean="0">
                <a:solidFill>
                  <a:srgbClr val="00B0F0"/>
                </a:solidFill>
                <a:latin typeface="Sneakerhead BTN" pitchFamily="34" charset="0"/>
              </a:rPr>
              <a:t>TI </a:t>
            </a:r>
            <a:r>
              <a:rPr lang="it-IT" dirty="0" smtClean="0">
                <a:solidFill>
                  <a:srgbClr val="00B0F0"/>
                </a:solidFill>
                <a:latin typeface="Sneakerhead BTN" pitchFamily="34" charset="0"/>
              </a:rPr>
              <a:t>SPOSTI…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6542088" y="6184900"/>
            <a:ext cx="2601912" cy="677863"/>
          </a:xfrm>
          <a:solidFill>
            <a:schemeClr val="accent4">
              <a:lumMod val="50000"/>
            </a:schemeClr>
          </a:solidFill>
          <a:ln>
            <a:solidFill>
              <a:schemeClr val="tx1"/>
            </a:solidFill>
          </a:ln>
        </p:spPr>
        <p:txBody>
          <a:bodyPr rtlCol="0" anchor="ctr">
            <a:normAutofit fontScale="85000" lnSpcReduction="1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it-IT" dirty="0" smtClean="0">
                <a:solidFill>
                  <a:schemeClr val="bg1"/>
                </a:solidFill>
              </a:rPr>
              <a:t>NON GRIDARE</a:t>
            </a:r>
          </a:p>
        </p:txBody>
      </p:sp>
      <p:pic>
        <p:nvPicPr>
          <p:cNvPr id="4" name="Immagine 3" descr="divieto segnale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0413" y="1738313"/>
            <a:ext cx="1654175" cy="1654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Segnaposto contenuto 2"/>
          <p:cNvSpPr txBox="1">
            <a:spLocks/>
          </p:cNvSpPr>
          <p:nvPr/>
        </p:nvSpPr>
        <p:spPr>
          <a:xfrm>
            <a:off x="0" y="3265488"/>
            <a:ext cx="2881313" cy="668337"/>
          </a:xfrm>
          <a:prstGeom prst="rect">
            <a:avLst/>
          </a:prstGeom>
          <a:solidFill>
            <a:schemeClr val="accent4">
              <a:lumMod val="50000"/>
            </a:schemeClr>
          </a:solidFill>
          <a:ln>
            <a:solidFill>
              <a:srgbClr val="0070C0"/>
            </a:solidFill>
          </a:ln>
        </p:spPr>
        <p:txBody>
          <a:bodyPr anchor="ctr">
            <a:normAutofit/>
          </a:bodyPr>
          <a:lstStyle/>
          <a:p>
            <a:pPr marL="342900" indent="-342900" algn="ctr" eaLnBrk="1" fontAlgn="auto" hangingPunct="1">
              <a:spcBef>
                <a:spcPct val="20000"/>
              </a:spcBef>
              <a:spcAft>
                <a:spcPts val="0"/>
              </a:spcAft>
              <a:defRPr/>
            </a:pPr>
            <a:r>
              <a:rPr lang="it-IT" sz="3200" dirty="0">
                <a:solidFill>
                  <a:schemeClr val="bg1"/>
                </a:solidFill>
                <a:latin typeface="+mn-lt"/>
                <a:cs typeface="+mn-cs"/>
              </a:rPr>
              <a:t>NON CORRERE </a:t>
            </a:r>
          </a:p>
        </p:txBody>
      </p:sp>
      <p:sp>
        <p:nvSpPr>
          <p:cNvPr id="7" name="Segnaposto contenuto 2"/>
          <p:cNvSpPr txBox="1">
            <a:spLocks/>
          </p:cNvSpPr>
          <p:nvPr/>
        </p:nvSpPr>
        <p:spPr>
          <a:xfrm>
            <a:off x="3136900" y="4976813"/>
            <a:ext cx="2882900" cy="596900"/>
          </a:xfrm>
          <a:prstGeom prst="rect">
            <a:avLst/>
          </a:prstGeom>
          <a:solidFill>
            <a:schemeClr val="accent4">
              <a:lumMod val="50000"/>
            </a:schemeClr>
          </a:solidFill>
          <a:ln>
            <a:solidFill>
              <a:schemeClr val="tx1"/>
            </a:solidFill>
          </a:ln>
        </p:spPr>
        <p:txBody>
          <a:bodyPr anchor="ctr">
            <a:normAutofit fontScale="92500"/>
          </a:bodyPr>
          <a:lstStyle/>
          <a:p>
            <a:pPr marL="342900" indent="-342900" algn="ctr" eaLnBrk="1" fontAlgn="auto" hangingPunct="1">
              <a:spcBef>
                <a:spcPct val="20000"/>
              </a:spcBef>
              <a:spcAft>
                <a:spcPts val="0"/>
              </a:spcAft>
              <a:defRPr/>
            </a:pPr>
            <a:r>
              <a:rPr lang="it-IT" sz="3200" dirty="0">
                <a:solidFill>
                  <a:schemeClr val="bg1"/>
                </a:solidFill>
                <a:latin typeface="+mn-lt"/>
                <a:cs typeface="+mn-cs"/>
              </a:rPr>
              <a:t>NON SPINGERE</a:t>
            </a:r>
          </a:p>
        </p:txBody>
      </p:sp>
      <p:pic>
        <p:nvPicPr>
          <p:cNvPr id="9223" name="Immagine 7" descr="non spingere1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8150" y="4008438"/>
            <a:ext cx="3816350" cy="1008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Immagine 12" descr="non correre.gi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897063"/>
            <a:ext cx="2952750" cy="1368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Immagine 14" descr="urlo.gi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7863" y="4257675"/>
            <a:ext cx="1736725" cy="2084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11" name="Immagine 13" descr="BAMBINI PER MANO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0" y="5873750"/>
            <a:ext cx="2460625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4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80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3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92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92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92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92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4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5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48" presetClass="entr" presetSubtype="0" ac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6" grpId="0" animBg="1"/>
      <p:bldP spid="7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olo 1"/>
          <p:cNvSpPr>
            <a:spLocks noGrp="1"/>
          </p:cNvSpPr>
          <p:nvPr>
            <p:ph type="title"/>
          </p:nvPr>
        </p:nvSpPr>
        <p:spPr>
          <a:xfrm>
            <a:off x="468313" y="260350"/>
            <a:ext cx="8229600" cy="1143000"/>
          </a:xfrm>
        </p:spPr>
        <p:txBody>
          <a:bodyPr rtlCol="0">
            <a:scene3d>
              <a:camera prst="orthographicFront"/>
              <a:lightRig rig="threePt" dir="t">
                <a:rot lat="0" lon="0" rev="4800000"/>
              </a:lightRig>
            </a:scene3d>
          </a:bodyPr>
          <a:lstStyle/>
          <a:p>
            <a:pPr algn="ctr" eaLnBrk="1" hangingPunct="1">
              <a:defRPr/>
            </a:pPr>
            <a:r>
              <a:rPr lang="it-IT" sz="4800" dirty="0" smtClean="0">
                <a:solidFill>
                  <a:srgbClr val="FF0066"/>
                </a:solidFill>
              </a:rPr>
              <a:t>USCIAMO  DALL’  EDIFICIO</a:t>
            </a:r>
          </a:p>
        </p:txBody>
      </p:sp>
      <p:sp>
        <p:nvSpPr>
          <p:cNvPr id="26626" name="Segnaposto contenuto 2"/>
          <p:cNvSpPr>
            <a:spLocks noGrp="1"/>
          </p:cNvSpPr>
          <p:nvPr>
            <p:ph idx="1"/>
          </p:nvPr>
        </p:nvSpPr>
        <p:spPr>
          <a:xfrm>
            <a:off x="0" y="2708275"/>
            <a:ext cx="9144000" cy="1181100"/>
          </a:xfrm>
        </p:spPr>
        <p:txBody>
          <a:bodyPr/>
          <a:lstStyle/>
          <a:p>
            <a:pPr algn="ctr" eaLnBrk="1" hangingPunct="1">
              <a:buFont typeface="Arial" pitchFamily="34" charset="0"/>
              <a:buNone/>
            </a:pPr>
            <a:r>
              <a:rPr lang="it-IT" altLang="it-IT" smtClean="0">
                <a:solidFill>
                  <a:srgbClr val="0000FF"/>
                </a:solidFill>
                <a:latin typeface="Sneakerhead BTN"/>
              </a:rPr>
              <a:t>UTILIZZANDO LA NOSTRA USCITA D’EMERGENZA</a:t>
            </a:r>
          </a:p>
        </p:txBody>
      </p:sp>
      <p:pic>
        <p:nvPicPr>
          <p:cNvPr id="26627" name="Immagine 3" descr="uscita emergenza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475" y="4049713"/>
            <a:ext cx="2395538" cy="2420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28" name="Immagine 4" descr="non allontanarti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6375" y="1412875"/>
            <a:ext cx="6211888" cy="1152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29" name="Immagine 13" descr="BAMBINI PER MANO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5732463"/>
            <a:ext cx="2460625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30" name="Immagine 14" descr="BAMBINI PER MANO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25" y="5732463"/>
            <a:ext cx="2460625" cy="882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split orient="vert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 rtlCol="0">
            <a:scene3d>
              <a:camera prst="orthographicFront"/>
              <a:lightRig rig="threePt" dir="t">
                <a:rot lat="0" lon="0" rev="4800000"/>
              </a:lightRig>
            </a:scene3d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it-IT" dirty="0" smtClean="0">
                <a:solidFill>
                  <a:schemeClr val="accent1">
                    <a:satMod val="150000"/>
                  </a:schemeClr>
                </a:solidFill>
              </a:rPr>
              <a:t>USCITE DI EMERGENZA</a:t>
            </a:r>
            <a:endParaRPr lang="it-IT" dirty="0">
              <a:solidFill>
                <a:schemeClr val="accent1">
                  <a:satMod val="150000"/>
                </a:schemeClr>
              </a:solidFill>
            </a:endParaRPr>
          </a:p>
        </p:txBody>
      </p:sp>
      <p:sp>
        <p:nvSpPr>
          <p:cNvPr id="27650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it-IT" altLang="it-IT" dirty="0" smtClean="0"/>
              <a:t>AD OGNI AMBIENTE È ESSEGNATA UNA USCITA DI EMERGENZA. QUAL È  L’USCITA DI EMERGENZA DELLA TUA AULA? </a:t>
            </a:r>
          </a:p>
          <a:p>
            <a:pPr eaLnBrk="1" hangingPunct="1"/>
            <a:endParaRPr lang="it-IT" altLang="it-IT" dirty="0" smtClean="0"/>
          </a:p>
          <a:p>
            <a:pPr eaLnBrk="1" hangingPunct="1"/>
            <a:endParaRPr lang="it-IT" altLang="it-IT" dirty="0" smtClean="0"/>
          </a:p>
          <a:p>
            <a:pPr eaLnBrk="1" hangingPunct="1"/>
            <a:r>
              <a:rPr lang="it-IT" altLang="it-IT" dirty="0" smtClean="0"/>
              <a:t>QUALORA L’USCITA ASSEGNATA FOSSE INUTILIZZABILE, SE NE  UTILIZZA UN’ALTRA VICINA</a:t>
            </a:r>
          </a:p>
        </p:txBody>
      </p:sp>
      <p:pic>
        <p:nvPicPr>
          <p:cNvPr id="27651" name="Immagine 13" descr="BAMBINI PER MANO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5918200"/>
            <a:ext cx="2460625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52" name="Immagine 14" descr="BAMBINI PER MANO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25" y="5918200"/>
            <a:ext cx="2460625" cy="882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split orient="vert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olo 1"/>
          <p:cNvSpPr>
            <a:spLocks noGrp="1"/>
          </p:cNvSpPr>
          <p:nvPr>
            <p:ph type="title"/>
          </p:nvPr>
        </p:nvSpPr>
        <p:spPr>
          <a:xfrm>
            <a:off x="107504" y="155448"/>
            <a:ext cx="8229600" cy="1252728"/>
          </a:xfrm>
        </p:spPr>
        <p:txBody>
          <a:bodyPr rtlCol="0">
            <a:normAutofit/>
            <a:scene3d>
              <a:camera prst="orthographicFront"/>
              <a:lightRig rig="threePt" dir="t">
                <a:rot lat="0" lon="0" rev="4800000"/>
              </a:lightRig>
            </a:scene3d>
          </a:bodyPr>
          <a:lstStyle/>
          <a:p>
            <a:pPr algn="ctr" eaLnBrk="1" hangingPunct="1">
              <a:defRPr/>
            </a:pPr>
            <a:r>
              <a:rPr lang="it-IT" sz="4000" dirty="0" smtClean="0">
                <a:solidFill>
                  <a:srgbClr val="009C45"/>
                </a:solidFill>
              </a:rPr>
              <a:t>TUTTI AL PUNTO DI RACCOLTA</a:t>
            </a:r>
          </a:p>
        </p:txBody>
      </p:sp>
      <p:pic>
        <p:nvPicPr>
          <p:cNvPr id="28674" name="Immagine 4" descr="cortile scuola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6600" y="2184400"/>
            <a:ext cx="2590800" cy="2490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itolo 1"/>
          <p:cNvSpPr txBox="1">
            <a:spLocks/>
          </p:cNvSpPr>
          <p:nvPr/>
        </p:nvSpPr>
        <p:spPr>
          <a:xfrm>
            <a:off x="250824" y="4765887"/>
            <a:ext cx="8642351" cy="676664"/>
          </a:xfrm>
          <a:prstGeom prst="rect">
            <a:avLst/>
          </a:prstGeom>
        </p:spPr>
        <p:txBody>
          <a:bodyPr rIns="45720" anchor="ctr"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/>
          <a:p>
            <a:pPr algn="ctr" eaLnBrk="1" hangingPunct="1">
              <a:defRPr/>
            </a:pPr>
            <a:r>
              <a:rPr lang="it-IT" sz="2800" b="1" dirty="0">
                <a:solidFill>
                  <a:srgbClr val="CC0099"/>
                </a:solidFill>
                <a:latin typeface="AR CHRISTY" pitchFamily="2" charset="0"/>
                <a:ea typeface="+mj-ea"/>
                <a:cs typeface="+mj-cs"/>
              </a:rPr>
              <a:t>ASCOLTA LE INDICAZIONI DELL’INSEGNANTE</a:t>
            </a:r>
          </a:p>
        </p:txBody>
      </p:sp>
      <p:pic>
        <p:nvPicPr>
          <p:cNvPr id="28676" name="Immagine 4" descr="pg074_1_01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45" t="-2" r="6310" b="8958"/>
          <a:stretch>
            <a:fillRect/>
          </a:stretch>
        </p:blipFill>
        <p:spPr bwMode="auto">
          <a:xfrm>
            <a:off x="7885113" y="274638"/>
            <a:ext cx="1008062" cy="1062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677" name="Immagine 13" descr="BAMBINI PER MANO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5732463"/>
            <a:ext cx="2460625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678" name="Immagine 14" descr="BAMBINI PER MANO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25" y="5732463"/>
            <a:ext cx="2460625" cy="882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split orient="vert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tolo 1"/>
          <p:cNvSpPr>
            <a:spLocks noGrp="1"/>
          </p:cNvSpPr>
          <p:nvPr>
            <p:ph type="title"/>
          </p:nvPr>
        </p:nvSpPr>
        <p:spPr>
          <a:xfrm>
            <a:off x="287336" y="0"/>
            <a:ext cx="7885113" cy="1641475"/>
          </a:xfrm>
        </p:spPr>
        <p:txBody>
          <a:bodyPr rtlCol="0">
            <a:normAutofit/>
            <a:scene3d>
              <a:camera prst="orthographicFront"/>
              <a:lightRig rig="threePt" dir="t">
                <a:rot lat="0" lon="0" rev="4800000"/>
              </a:lightRig>
            </a:scene3d>
          </a:bodyPr>
          <a:lstStyle/>
          <a:p>
            <a:pPr eaLnBrk="1" hangingPunct="1">
              <a:defRPr/>
            </a:pPr>
            <a:r>
              <a:rPr lang="it-IT" sz="3600" dirty="0" smtClean="0">
                <a:solidFill>
                  <a:srgbClr val="00B0F0"/>
                </a:solidFill>
              </a:rPr>
              <a:t>SE SEI FUORI DALL’AULA QUANDO SUONA L’</a:t>
            </a:r>
            <a:r>
              <a:rPr lang="it-IT" sz="3600" dirty="0" err="1" smtClean="0">
                <a:solidFill>
                  <a:srgbClr val="00B0F0"/>
                </a:solidFill>
              </a:rPr>
              <a:t>ALLARME…</a:t>
            </a:r>
            <a:endParaRPr lang="it-IT" sz="3600" dirty="0" smtClean="0">
              <a:solidFill>
                <a:srgbClr val="00B0F0"/>
              </a:solidFill>
            </a:endParaRPr>
          </a:p>
        </p:txBody>
      </p:sp>
      <p:pic>
        <p:nvPicPr>
          <p:cNvPr id="3" name="Picture 6" descr="FILA INDIAN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208"/>
          <a:stretch>
            <a:fillRect/>
          </a:stretch>
        </p:blipFill>
        <p:spPr bwMode="auto">
          <a:xfrm>
            <a:off x="0" y="3357563"/>
            <a:ext cx="2713038" cy="1162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699" name="Immagine 4" descr="SPAVENTO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7742238" y="239713"/>
            <a:ext cx="1401762" cy="166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itolo 1"/>
          <p:cNvSpPr txBox="1">
            <a:spLocks/>
          </p:cNvSpPr>
          <p:nvPr/>
        </p:nvSpPr>
        <p:spPr bwMode="auto">
          <a:xfrm>
            <a:off x="0" y="1906588"/>
            <a:ext cx="8802688" cy="1062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1" hangingPunct="1">
              <a:defRPr/>
            </a:pPr>
            <a:r>
              <a:rPr lang="it-IT" sz="3600" dirty="0">
                <a:solidFill>
                  <a:srgbClr val="0070C0"/>
                </a:solidFill>
                <a:latin typeface="AR CENA" pitchFamily="2" charset="0"/>
                <a:ea typeface="+mj-ea"/>
                <a:cs typeface="+mj-cs"/>
              </a:rPr>
              <a:t>INSERISCITI NELLA PRIMA FILA</a:t>
            </a:r>
          </a:p>
          <a:p>
            <a:pPr algn="ctr" eaLnBrk="1" hangingPunct="1">
              <a:defRPr/>
            </a:pPr>
            <a:r>
              <a:rPr lang="it-IT" sz="3600" dirty="0">
                <a:solidFill>
                  <a:srgbClr val="0070C0"/>
                </a:solidFill>
                <a:latin typeface="AR CENA" pitchFamily="2" charset="0"/>
                <a:ea typeface="+mj-ea"/>
                <a:cs typeface="+mj-cs"/>
              </a:rPr>
              <a:t> CHE VEDI PASSARE</a:t>
            </a:r>
          </a:p>
        </p:txBody>
      </p:sp>
      <p:pic>
        <p:nvPicPr>
          <p:cNvPr id="7" name="Immagine 6" descr="non allontanarti1.gi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688" y="3284538"/>
            <a:ext cx="863600" cy="998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itolo 1"/>
          <p:cNvSpPr txBox="1">
            <a:spLocks/>
          </p:cNvSpPr>
          <p:nvPr/>
        </p:nvSpPr>
        <p:spPr bwMode="auto">
          <a:xfrm>
            <a:off x="0" y="4908550"/>
            <a:ext cx="5292725" cy="154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1" hangingPunct="1">
              <a:defRPr/>
            </a:pPr>
            <a:r>
              <a:rPr lang="it-IT" sz="3600" dirty="0">
                <a:solidFill>
                  <a:schemeClr val="accent4">
                    <a:lumMod val="50000"/>
                  </a:schemeClr>
                </a:solidFill>
                <a:latin typeface="AR CENA" pitchFamily="2" charset="0"/>
                <a:ea typeface="+mj-ea"/>
                <a:cs typeface="+mj-cs"/>
              </a:rPr>
              <a:t>… E  SEGNALA  LA  TUA PRESENZA  </a:t>
            </a:r>
            <a:r>
              <a:rPr lang="it-IT" sz="3600" dirty="0" smtClean="0">
                <a:solidFill>
                  <a:schemeClr val="accent4">
                    <a:lumMod val="50000"/>
                  </a:schemeClr>
                </a:solidFill>
                <a:latin typeface="AR CENA" pitchFamily="2" charset="0"/>
                <a:ea typeface="+mj-ea"/>
                <a:cs typeface="+mj-cs"/>
              </a:rPr>
              <a:t>AD </a:t>
            </a:r>
            <a:endParaRPr lang="it-IT" sz="3600" dirty="0">
              <a:solidFill>
                <a:schemeClr val="accent4">
                  <a:lumMod val="50000"/>
                </a:schemeClr>
              </a:solidFill>
              <a:latin typeface="AR CENA" pitchFamily="2" charset="0"/>
              <a:ea typeface="+mj-ea"/>
              <a:cs typeface="+mj-cs"/>
            </a:endParaRPr>
          </a:p>
          <a:p>
            <a:pPr algn="ctr" eaLnBrk="1" hangingPunct="1">
              <a:defRPr/>
            </a:pPr>
            <a:r>
              <a:rPr lang="it-IT" sz="3600" dirty="0">
                <a:solidFill>
                  <a:schemeClr val="accent4">
                    <a:lumMod val="50000"/>
                  </a:schemeClr>
                </a:solidFill>
                <a:latin typeface="AR CENA" pitchFamily="2" charset="0"/>
                <a:ea typeface="+mj-ea"/>
                <a:cs typeface="+mj-cs"/>
              </a:rPr>
              <a:t> UN  INSEGNANTE</a:t>
            </a:r>
          </a:p>
        </p:txBody>
      </p:sp>
      <p:pic>
        <p:nvPicPr>
          <p:cNvPr id="9" name="Immagine 8" descr="non allontanarti1.gi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6156325" y="5949950"/>
            <a:ext cx="576263" cy="604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Immagine 9" descr="Teacher.jp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72450" y="4959350"/>
            <a:ext cx="630238" cy="1595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7" presetID="35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-8.32562E-8 L -0.44098 0.00093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2049" y="4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800" decel="100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8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8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8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34" presetID="63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3.57077E-6 L 0.15539 3.57077E-6 " pathEditMode="relative" rAng="0" ptsTypes="AA">
                                      <p:cBhvr>
                                        <p:cTn id="35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760" y="0"/>
                                    </p:animMotion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 descr="divieto segnale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5825" y="333375"/>
            <a:ext cx="1654175" cy="1654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603" name="Titolo 1"/>
          <p:cNvSpPr>
            <a:spLocks noGrp="1"/>
          </p:cNvSpPr>
          <p:nvPr>
            <p:ph type="title"/>
          </p:nvPr>
        </p:nvSpPr>
        <p:spPr>
          <a:xfrm>
            <a:off x="0" y="188640"/>
            <a:ext cx="7462838" cy="1143000"/>
          </a:xfrm>
        </p:spPr>
        <p:txBody>
          <a:bodyPr rtlCol="0">
            <a:normAutofit/>
            <a:scene3d>
              <a:camera prst="orthographicFront"/>
              <a:lightRig rig="threePt" dir="t">
                <a:rot lat="0" lon="0" rev="4800000"/>
              </a:lightRig>
            </a:scene3d>
          </a:bodyPr>
          <a:lstStyle/>
          <a:p>
            <a:pPr algn="ctr" eaLnBrk="1" hangingPunct="1">
              <a:defRPr/>
            </a:pPr>
            <a:r>
              <a:rPr lang="it-IT" dirty="0" smtClean="0">
                <a:solidFill>
                  <a:srgbClr val="FF0000"/>
                </a:solidFill>
              </a:rPr>
              <a:t>SE SEI USCITO DA SOLO… </a:t>
            </a:r>
          </a:p>
        </p:txBody>
      </p:sp>
      <p:sp>
        <p:nvSpPr>
          <p:cNvPr id="12291" name="Segnaposto contenuto 2"/>
          <p:cNvSpPr>
            <a:spLocks noGrp="1"/>
          </p:cNvSpPr>
          <p:nvPr>
            <p:ph idx="1"/>
          </p:nvPr>
        </p:nvSpPr>
        <p:spPr>
          <a:xfrm>
            <a:off x="0" y="2276475"/>
            <a:ext cx="9144000" cy="1368425"/>
          </a:xfrm>
        </p:spPr>
        <p:txBody>
          <a:bodyPr/>
          <a:lstStyle/>
          <a:p>
            <a:pPr algn="ctr" eaLnBrk="1" hangingPunct="1">
              <a:buFont typeface="Arial" pitchFamily="34" charset="0"/>
              <a:buNone/>
            </a:pPr>
            <a:r>
              <a:rPr lang="it-IT" altLang="it-IT" smtClean="0">
                <a:solidFill>
                  <a:srgbClr val="0000FF"/>
                </a:solidFill>
                <a:latin typeface="AR HERMANN"/>
              </a:rPr>
              <a:t>COMUNICA LA TUA PRESENZA</a:t>
            </a:r>
          </a:p>
          <a:p>
            <a:pPr algn="ctr" eaLnBrk="1" hangingPunct="1">
              <a:buFont typeface="Arial" pitchFamily="34" charset="0"/>
              <a:buNone/>
            </a:pPr>
            <a:r>
              <a:rPr lang="it-IT" altLang="it-IT" smtClean="0">
                <a:solidFill>
                  <a:srgbClr val="0000FF"/>
                </a:solidFill>
                <a:latin typeface="AR HERMANN"/>
              </a:rPr>
              <a:t>AD UN INSEGNANTE</a:t>
            </a:r>
          </a:p>
        </p:txBody>
      </p:sp>
      <p:pic>
        <p:nvPicPr>
          <p:cNvPr id="4" name="Immagine 3" descr="non piangere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0288" y="260350"/>
            <a:ext cx="1223962" cy="163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Immagine 5" descr="presente.gi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3429000"/>
            <a:ext cx="2590800" cy="2592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Immagine 6" descr="ds_maestra_ok.gi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53213" y="2997200"/>
            <a:ext cx="2166937" cy="3575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Immagine 11" descr="bimba balla.gi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188913"/>
            <a:ext cx="1481138" cy="1655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56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56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30" presetClass="entr" presetSubtype="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400" decel="10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4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4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4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" accel="10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" accel="10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9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4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0" presetClass="path" presetSubtype="0" accel="50000" decel="5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0.00243 -0.03007 C 0.00902 -0.00717 0.00017 -0.03353 0.01475 -0.0074 C 0.01632 -0.00463 0.01718 -0.00116 0.01927 0.00069 C 0.0276 0.00809 0.04323 0.00925 0.05312 0.01503 C 0.06198 0.02012 0.05642 0.01873 0.06545 0.02128 C 0.07066 0.02266 0.0809 0.02544 0.0809 0.02567 C 0.0993 0.02405 0.11145 0.02197 0.12847 0.01919 C 0.13055 0.01781 0.13246 0.01596 0.13472 0.01503 C 0.13767 0.01388 0.14097 0.01457 0.14392 0.01295 C 0.14635 0.01179 0.14774 0.00832 0.15 0.00694 C 0.15191 0.00578 0.15416 0.00578 0.15625 0.00486 C 0.15885 0.0037 0.16145 0.00254 0.16388 0.00069 C 0.17343 -0.00624 0.1743 -0.00902 0.18229 -0.01966 C 0.18923 -0.02891 0.18628 -0.02428 0.19323 -0.03816 C 0.19531 -0.04232 0.1993 -0.05042 0.1993 -0.05019 C 0.20173 -0.06013 0.20555 -0.06938 0.2085 -0.07909 C 0.20989 -0.08881 0.21198 -0.09783 0.21319 -0.10777 C 0.21232 -0.12882 0.2151 -0.14477 0.20694 -0.16119 C 0.20416 -0.17507 0.20763 -0.16443 0.1993 -0.17553 C 0.19809 -0.17715 0.19774 -0.18039 0.19618 -0.18155 C 0.19236 -0.18409 0.18385 -0.18571 0.18385 -0.18548 C 0.16371 -0.18432 0.15729 -0.18871 0.14392 -0.17761 C 0.13715 -0.16443 0.13402 -0.15241 0.13159 -0.13668 C 0.13211 -0.10731 0.125 -0.0747 0.13472 -0.04834 C 0.13576 -0.04533 0.13802 -0.04325 0.13923 -0.04024 C 0.14427 -0.02822 0.14739 -0.01503 0.15312 -0.00347 C 0.16371 0.01758 0.18055 0.03608 0.19618 0.04995 C 0.20208 0.05504 0.20902 0.0555 0.21475 0.06013 C 0.22257 0.0666 0.22725 0.06822 0.23628 0.0703 C 0.2526 0.08534 0.30677 0.07285 0.31319 0.07239 C 0.31996 0.06915 0.32638 0.06522 0.33316 0.06221 C 0.33767 0.05597 0.34079 0.05273 0.34704 0.04995 C 0.35017 0.04579 0.35312 0.04186 0.35625 0.0377 C 0.35833 0.03492 0.36232 0.02937 0.36232 0.0296 C 0.36423 0.02174 0.36666 0.01457 0.36857 0.00694 C 0.36805 -0.00324 0.36788 -0.01365 0.36701 -0.02382 C 0.36597 -0.03585 0.36007 -0.04394 0.35468 -0.0525 C 0.34757 -0.0636 0.34427 -0.07354 0.33316 -0.07724 C 0.32743 -0.07655 0.3217 -0.07724 0.31614 -0.07516 C 0.31128 -0.07331 0.30798 -0.05967 0.30538 -0.05458 C 0.30243 -0.0333 0.30104 -0.03238 0.30399 -0.00347 C 0.30486 0.00486 0.31163 0.01734 0.31475 0.02336 C 0.31632 0.0266 0.32066 0.03561 0.32239 0.0377 C 0.32413 0.03955 0.32656 0.04001 0.32847 0.04163 C 0.3375 0.04926 0.34618 0.05897 0.35625 0.06429 C 0.36284 0.06776 0.36944 0.06938 0.37621 0.07239 C 0.40642 0.0703 0.40538 0.08326 0.40538 0.06637 " pathEditMode="relative" rAng="0" ptsTypes="ffffffffffffffffffffffffffffffffffffffffffffffA">
                                      <p:cBhvr>
                                        <p:cTn id="5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087" y="-2174"/>
                                    </p:animMotion>
                                  </p:childTnLst>
                                </p:cTn>
                              </p:par>
                              <p:par>
                                <p:cTn id="51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1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8" name="Titolo 1"/>
          <p:cNvSpPr>
            <a:spLocks noGrp="1"/>
          </p:cNvSpPr>
          <p:nvPr>
            <p:ph type="title"/>
          </p:nvPr>
        </p:nvSpPr>
        <p:spPr>
          <a:xfrm>
            <a:off x="0" y="188640"/>
            <a:ext cx="9144000" cy="1143000"/>
          </a:xfrm>
        </p:spPr>
        <p:txBody>
          <a:bodyPr rtlCol="0">
            <a:normAutofit fontScale="90000"/>
            <a:scene3d>
              <a:camera prst="orthographicFront"/>
              <a:lightRig rig="threePt" dir="t">
                <a:rot lat="0" lon="0" rev="4800000"/>
              </a:lightRig>
            </a:scene3d>
          </a:bodyPr>
          <a:lstStyle/>
          <a:p>
            <a:pPr algn="ctr" eaLnBrk="1" hangingPunct="1">
              <a:defRPr/>
            </a:pPr>
            <a:r>
              <a:rPr lang="it-IT" dirty="0" smtClean="0">
                <a:solidFill>
                  <a:srgbClr val="FF0000"/>
                </a:solidFill>
              </a:rPr>
              <a:t>NON ALLONTANARTI</a:t>
            </a:r>
            <a:br>
              <a:rPr lang="it-IT" dirty="0" smtClean="0">
                <a:solidFill>
                  <a:srgbClr val="FF0000"/>
                </a:solidFill>
              </a:rPr>
            </a:br>
            <a:r>
              <a:rPr lang="it-IT" sz="4900" dirty="0" smtClean="0">
                <a:solidFill>
                  <a:srgbClr val="FF0000"/>
                </a:solidFill>
              </a:rPr>
              <a:t>DA  SOLO</a:t>
            </a:r>
          </a:p>
        </p:txBody>
      </p:sp>
      <p:pic>
        <p:nvPicPr>
          <p:cNvPr id="9" name="Immagine 8" descr="RUNNER1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2627313" y="2997200"/>
            <a:ext cx="1225550" cy="2076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Immagine 17" descr="cortile scuola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1727200"/>
            <a:ext cx="1920875" cy="1846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748" name="Immagine 13" descr="BAMBINI PER MANO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5732463"/>
            <a:ext cx="2460625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749" name="Immagine 14" descr="BAMBINI PER MANO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25" y="5732463"/>
            <a:ext cx="2460625" cy="882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66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66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" presetClass="exit" presetSubtype="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9" dur="3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3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6" descr="FILA INDIAN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208"/>
          <a:stretch>
            <a:fillRect/>
          </a:stretch>
        </p:blipFill>
        <p:spPr bwMode="auto">
          <a:xfrm>
            <a:off x="5724525" y="5978525"/>
            <a:ext cx="2051050" cy="879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6" descr="FILA INDIAN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208"/>
          <a:stretch>
            <a:fillRect/>
          </a:stretch>
        </p:blipFill>
        <p:spPr bwMode="auto">
          <a:xfrm>
            <a:off x="4103688" y="5978525"/>
            <a:ext cx="2052637" cy="879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itolo 4"/>
          <p:cNvSpPr>
            <a:spLocks noGrp="1"/>
          </p:cNvSpPr>
          <p:nvPr>
            <p:ph type="title"/>
          </p:nvPr>
        </p:nvSpPr>
        <p:spPr/>
        <p:txBody>
          <a:bodyPr rtlCol="0">
            <a:scene3d>
              <a:camera prst="orthographicFront"/>
              <a:lightRig rig="threePt" dir="t">
                <a:rot lat="0" lon="0" rev="4800000"/>
              </a:lightRig>
            </a:scene3d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it-IT" dirty="0" smtClean="0">
                <a:solidFill>
                  <a:schemeClr val="accent1">
                    <a:satMod val="150000"/>
                  </a:schemeClr>
                </a:solidFill>
              </a:rPr>
              <a:t>DOCENTE  </a:t>
            </a:r>
            <a:r>
              <a:rPr lang="it-IT" dirty="0" smtClean="0">
                <a:solidFill>
                  <a:schemeClr val="accent1">
                    <a:satMod val="150000"/>
                  </a:schemeClr>
                </a:solidFill>
              </a:rPr>
              <a:t>DELLA  </a:t>
            </a:r>
            <a:r>
              <a:rPr lang="it-IT" dirty="0" smtClean="0">
                <a:solidFill>
                  <a:schemeClr val="accent1">
                    <a:satMod val="150000"/>
                  </a:schemeClr>
                </a:solidFill>
              </a:rPr>
              <a:t>CLASSE</a:t>
            </a:r>
            <a:endParaRPr lang="it-IT" dirty="0">
              <a:solidFill>
                <a:schemeClr val="accent1">
                  <a:satMod val="150000"/>
                </a:schemeClr>
              </a:solidFill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250825" y="1484313"/>
            <a:ext cx="8229600" cy="4625975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</a:pPr>
            <a:r>
              <a:rPr lang="it-IT" sz="3000" b="1" dirty="0" smtClean="0"/>
              <a:t>AL SUONO DEL SEGNALE DI EVACUAZIONE:</a:t>
            </a:r>
            <a:endParaRPr lang="it-IT" sz="2600" dirty="0" smtClean="0"/>
          </a:p>
          <a:p>
            <a:pPr lvl="1" eaLnBrk="1" hangingPunct="1">
              <a:lnSpc>
                <a:spcPct val="90000"/>
              </a:lnSpc>
            </a:pPr>
            <a:r>
              <a:rPr lang="it-IT" sz="2400" dirty="0" smtClean="0"/>
              <a:t>PRENDERE IL REGISTRO DI CLASSE  O LA CARTELLA CON L’ELENCO E IL MODULO DI EVACUAZIONE</a:t>
            </a:r>
          </a:p>
          <a:p>
            <a:pPr lvl="1" eaLnBrk="1" hangingPunct="1">
              <a:lnSpc>
                <a:spcPct val="90000"/>
              </a:lnSpc>
            </a:pPr>
            <a:r>
              <a:rPr lang="it-IT" sz="2600" dirty="0" smtClean="0"/>
              <a:t>INVITARE GLI ALUNNI A LASCIARE L’AULA</a:t>
            </a:r>
          </a:p>
          <a:p>
            <a:pPr lvl="1" eaLnBrk="1" hangingPunct="1">
              <a:lnSpc>
                <a:spcPct val="90000"/>
              </a:lnSpc>
            </a:pPr>
            <a:r>
              <a:rPr lang="it-IT" sz="2600" dirty="0" smtClean="0"/>
              <a:t>VERIFICARE CHE GLI ALUNNI APRIFILA E CHIUDIFILA SVOLGANO CORRETTAMENTE I COMPITI</a:t>
            </a:r>
          </a:p>
          <a:p>
            <a:pPr lvl="1" eaLnBrk="1" hangingPunct="1">
              <a:lnSpc>
                <a:spcPct val="90000"/>
              </a:lnSpc>
            </a:pPr>
            <a:r>
              <a:rPr lang="it-IT" sz="2600" dirty="0" smtClean="0"/>
              <a:t>PROVVEDERE AFFINCHÉ LUNGO IL TRAGITTO SIANO RISPETTATE LE REGOLE</a:t>
            </a:r>
          </a:p>
          <a:p>
            <a:pPr lvl="1" eaLnBrk="1" hangingPunct="1">
              <a:lnSpc>
                <a:spcPct val="90000"/>
              </a:lnSpc>
            </a:pPr>
            <a:r>
              <a:rPr lang="it-IT" sz="2600" dirty="0" smtClean="0"/>
              <a:t>ACCOGLIERE NELLA FILA EVENTUALI ALUNNI SOLI PRESENTI NEGLI ANDITI</a:t>
            </a:r>
          </a:p>
        </p:txBody>
      </p:sp>
      <p:pic>
        <p:nvPicPr>
          <p:cNvPr id="4" name="Immagine 3" descr="registro_di_classe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201235">
            <a:off x="7820025" y="2449513"/>
            <a:ext cx="833438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 descr="FILA INDIAN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208"/>
          <a:stretch>
            <a:fillRect/>
          </a:stretch>
        </p:blipFill>
        <p:spPr bwMode="auto">
          <a:xfrm>
            <a:off x="2303463" y="5978525"/>
            <a:ext cx="2052637" cy="879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6" descr="FILA INDIAN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208"/>
          <a:stretch>
            <a:fillRect/>
          </a:stretch>
        </p:blipFill>
        <p:spPr bwMode="auto">
          <a:xfrm>
            <a:off x="684213" y="5978525"/>
            <a:ext cx="2052637" cy="879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Immagine 9" descr="Teacher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262563"/>
            <a:ext cx="630238" cy="1595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Ovale 10"/>
          <p:cNvSpPr/>
          <p:nvPr/>
        </p:nvSpPr>
        <p:spPr>
          <a:xfrm>
            <a:off x="7129463" y="5853113"/>
            <a:ext cx="792162" cy="1004887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/>
            <a:endParaRPr lang="it-IT" altLang="it-IT">
              <a:solidFill>
                <a:srgbClr val="FFFFFF"/>
              </a:solidFill>
              <a:cs typeface="Arial" pitchFamily="34" charset="0"/>
            </a:endParaRPr>
          </a:p>
        </p:txBody>
      </p:sp>
      <p:sp>
        <p:nvSpPr>
          <p:cNvPr id="12" name="Ovale 11"/>
          <p:cNvSpPr/>
          <p:nvPr/>
        </p:nvSpPr>
        <p:spPr>
          <a:xfrm>
            <a:off x="863600" y="5853113"/>
            <a:ext cx="793750" cy="1004887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/>
            <a:endParaRPr lang="it-IT" altLang="it-IT">
              <a:solidFill>
                <a:srgbClr val="FFFFFF"/>
              </a:solidFill>
              <a:cs typeface="Arial" pitchFamily="34" charset="0"/>
            </a:endParaRPr>
          </a:p>
        </p:txBody>
      </p:sp>
      <p:pic>
        <p:nvPicPr>
          <p:cNvPr id="13" name="Immagine 12" descr="non allontanarti1.gi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7163" y="5949950"/>
            <a:ext cx="574675" cy="749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Immagine 13" descr="LITIGIO.gif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7668344" y="4077072"/>
            <a:ext cx="1333500" cy="99935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spd="med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 nodeType="clickPar">
                      <p:stCondLst>
                        <p:cond delay="indefinite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 nodeType="clickPar">
                      <p:stCondLst>
                        <p:cond delay="indefinite"/>
                      </p:stCondLst>
                      <p:childTnLst>
                        <p:par>
                          <p:cTn id="7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1" grpId="0" animBg="1"/>
      <p:bldP spid="11" grpId="1" animBg="1"/>
      <p:bldP spid="12" grpId="0" animBg="1"/>
      <p:bldP spid="12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 rtlCol="0">
            <a:scene3d>
              <a:camera prst="orthographicFront"/>
              <a:lightRig rig="threePt" dir="t">
                <a:rot lat="0" lon="0" rev="4800000"/>
              </a:lightRig>
            </a:scene3d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it-IT" dirty="0" smtClean="0">
                <a:solidFill>
                  <a:schemeClr val="accent1">
                    <a:satMod val="150000"/>
                  </a:schemeClr>
                </a:solidFill>
              </a:rPr>
              <a:t>EMERGENZA</a:t>
            </a:r>
            <a:endParaRPr lang="it-IT" dirty="0">
              <a:solidFill>
                <a:schemeClr val="accent1">
                  <a:satMod val="150000"/>
                </a:schemeClr>
              </a:solidFill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214313" y="1460500"/>
            <a:ext cx="8229600" cy="5214938"/>
          </a:xfrm>
        </p:spPr>
        <p:txBody>
          <a:bodyPr/>
          <a:lstStyle/>
          <a:p>
            <a:pPr algn="ctr" eaLnBrk="1" hangingPunct="1">
              <a:spcAft>
                <a:spcPts val="1200"/>
              </a:spcAft>
              <a:buFont typeface="Wingdings 2" pitchFamily="18" charset="2"/>
              <a:buNone/>
            </a:pPr>
            <a:r>
              <a:rPr lang="it-IT" altLang="it-IT" b="1" dirty="0" smtClean="0"/>
              <a:t>SITUAZIONE DI PERICOLO, UN FATTO O UNA CIRCOSTANZA IMPREVISTA</a:t>
            </a:r>
            <a:endParaRPr lang="it-IT" altLang="it-IT" dirty="0" smtClean="0"/>
          </a:p>
          <a:p>
            <a:pPr eaLnBrk="1" hangingPunct="1">
              <a:spcBef>
                <a:spcPts val="1200"/>
              </a:spcBef>
              <a:spcAft>
                <a:spcPts val="600"/>
              </a:spcAft>
              <a:buFont typeface="Wingdings" pitchFamily="2" charset="2"/>
              <a:buChar char="Ø"/>
            </a:pPr>
            <a:r>
              <a:rPr lang="it-IT" altLang="it-IT" sz="2800" dirty="0" smtClean="0"/>
              <a:t>INCENDIO ALL’ESTERNO DELL’EDIFICIO</a:t>
            </a:r>
          </a:p>
          <a:p>
            <a:pPr eaLnBrk="1" hangingPunct="1">
              <a:spcBef>
                <a:spcPts val="1200"/>
              </a:spcBef>
              <a:spcAft>
                <a:spcPts val="600"/>
              </a:spcAft>
              <a:buFont typeface="Wingdings" pitchFamily="2" charset="2"/>
              <a:buChar char="Ø"/>
            </a:pPr>
            <a:r>
              <a:rPr lang="it-IT" altLang="it-IT" sz="2800" dirty="0" smtClean="0"/>
              <a:t>INCENDIO ALL’INTERNO DELL’EDIFICIO</a:t>
            </a:r>
          </a:p>
          <a:p>
            <a:pPr eaLnBrk="1" hangingPunct="1">
              <a:spcBef>
                <a:spcPts val="1200"/>
              </a:spcBef>
              <a:spcAft>
                <a:spcPts val="600"/>
              </a:spcAft>
              <a:buFont typeface="Wingdings" pitchFamily="2" charset="2"/>
              <a:buChar char="Ø"/>
            </a:pPr>
            <a:r>
              <a:rPr lang="it-IT" altLang="it-IT" sz="2800" dirty="0" smtClean="0"/>
              <a:t>FUGA DI SOSTANZE TOSSICHE/PERICOLOSE/GAS</a:t>
            </a:r>
          </a:p>
          <a:p>
            <a:pPr eaLnBrk="1" hangingPunct="1">
              <a:spcBef>
                <a:spcPts val="1200"/>
              </a:spcBef>
              <a:spcAft>
                <a:spcPts val="600"/>
              </a:spcAft>
              <a:buFont typeface="Wingdings" pitchFamily="2" charset="2"/>
              <a:buChar char="Ø"/>
            </a:pPr>
            <a:r>
              <a:rPr lang="it-IT" altLang="it-IT" sz="2800" dirty="0" smtClean="0"/>
              <a:t>INCIDENTI, INFORTUNI SUL LAVORO ED INTERVENTI DI PRIMO SOCCORSO</a:t>
            </a:r>
          </a:p>
          <a:p>
            <a:pPr eaLnBrk="1" hangingPunct="1">
              <a:spcBef>
                <a:spcPts val="1200"/>
              </a:spcBef>
              <a:spcAft>
                <a:spcPts val="600"/>
              </a:spcAft>
              <a:buFont typeface="Wingdings" pitchFamily="2" charset="2"/>
              <a:buChar char="Ø"/>
            </a:pPr>
            <a:r>
              <a:rPr lang="it-IT" altLang="it-IT" sz="2800" dirty="0" smtClean="0"/>
              <a:t>ALTRO</a:t>
            </a:r>
          </a:p>
          <a:p>
            <a:pPr eaLnBrk="1" hangingPunct="1">
              <a:buFont typeface="Wingdings" pitchFamily="2" charset="2"/>
              <a:buChar char="Ø"/>
            </a:pPr>
            <a:endParaRPr lang="it-IT" altLang="it-IT" dirty="0" smtClean="0"/>
          </a:p>
        </p:txBody>
      </p:sp>
      <p:pic>
        <p:nvPicPr>
          <p:cNvPr id="15363" name="Immagine 3" descr="fuoco3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052513"/>
            <a:ext cx="45720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4" name="Immagine 5" descr="fuoco3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052513"/>
            <a:ext cx="45720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Immagine 6" descr="400401K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1638" y="3141663"/>
            <a:ext cx="844550" cy="844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Immagine 7" descr="PS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70738" y="5300663"/>
            <a:ext cx="1273175" cy="127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Immagine 8" descr="bomba.gi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285114">
            <a:off x="2210594" y="5569744"/>
            <a:ext cx="573087" cy="860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4"/>
          <p:cNvSpPr>
            <a:spLocks noGrp="1"/>
          </p:cNvSpPr>
          <p:nvPr>
            <p:ph type="title"/>
          </p:nvPr>
        </p:nvSpPr>
        <p:spPr/>
        <p:txBody>
          <a:bodyPr rtlCol="0">
            <a:scene3d>
              <a:camera prst="orthographicFront"/>
              <a:lightRig rig="threePt" dir="t">
                <a:rot lat="0" lon="0" rev="4800000"/>
              </a:lightRig>
            </a:scene3d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it-IT" dirty="0" smtClean="0">
                <a:solidFill>
                  <a:schemeClr val="accent1">
                    <a:satMod val="150000"/>
                  </a:schemeClr>
                </a:solidFill>
              </a:rPr>
              <a:t>DOCENTE </a:t>
            </a:r>
            <a:r>
              <a:rPr lang="it-IT" dirty="0" smtClean="0">
                <a:solidFill>
                  <a:schemeClr val="accent1">
                    <a:satMod val="150000"/>
                  </a:schemeClr>
                </a:solidFill>
              </a:rPr>
              <a:t> </a:t>
            </a:r>
            <a:r>
              <a:rPr lang="it-IT" dirty="0" smtClean="0">
                <a:solidFill>
                  <a:schemeClr val="accent1">
                    <a:satMod val="150000"/>
                  </a:schemeClr>
                </a:solidFill>
              </a:rPr>
              <a:t>DELLA </a:t>
            </a:r>
            <a:r>
              <a:rPr lang="it-IT" dirty="0" smtClean="0">
                <a:solidFill>
                  <a:schemeClr val="accent1">
                    <a:satMod val="150000"/>
                  </a:schemeClr>
                </a:solidFill>
              </a:rPr>
              <a:t> </a:t>
            </a:r>
            <a:r>
              <a:rPr lang="it-IT" dirty="0" smtClean="0">
                <a:solidFill>
                  <a:schemeClr val="accent1">
                    <a:satMod val="150000"/>
                  </a:schemeClr>
                </a:solidFill>
              </a:rPr>
              <a:t>CLASSE</a:t>
            </a:r>
            <a:endParaRPr lang="it-IT" dirty="0">
              <a:solidFill>
                <a:schemeClr val="accent1">
                  <a:satMod val="150000"/>
                </a:schemeClr>
              </a:solidFill>
            </a:endParaRPr>
          </a:p>
        </p:txBody>
      </p:sp>
      <p:sp>
        <p:nvSpPr>
          <p:cNvPr id="3379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spcAft>
                <a:spcPts val="600"/>
              </a:spcAft>
            </a:pPr>
            <a:r>
              <a:rPr lang="it-IT" altLang="it-IT" b="1" dirty="0" smtClean="0"/>
              <a:t>NEL PUNTO DI RACCOLTA:</a:t>
            </a:r>
            <a:endParaRPr lang="it-IT" altLang="it-IT" sz="2800" dirty="0" smtClean="0"/>
          </a:p>
          <a:p>
            <a:pPr lvl="1" eaLnBrk="1" hangingPunct="1">
              <a:spcAft>
                <a:spcPts val="600"/>
              </a:spcAft>
            </a:pPr>
            <a:r>
              <a:rPr lang="it-IT" altLang="it-IT" dirty="0" smtClean="0"/>
              <a:t>FARE L’APPELLO</a:t>
            </a:r>
          </a:p>
          <a:p>
            <a:pPr lvl="1" eaLnBrk="1" hangingPunct="1">
              <a:spcAft>
                <a:spcPts val="600"/>
              </a:spcAft>
            </a:pPr>
            <a:r>
              <a:rPr lang="it-IT" altLang="it-IT" dirty="0" smtClean="0"/>
              <a:t>COMPILARE IL MODULO DI EVACUAZIONE</a:t>
            </a:r>
          </a:p>
          <a:p>
            <a:pPr lvl="1" eaLnBrk="1" hangingPunct="1">
              <a:spcAft>
                <a:spcPts val="600"/>
              </a:spcAft>
            </a:pPr>
            <a:r>
              <a:rPr lang="it-IT" altLang="it-IT" dirty="0" smtClean="0"/>
              <a:t>INSERIRE I NOMI DEGLI EVENTUALI ALUNNI ACCOLTI LUNGO IL PERCORSO</a:t>
            </a:r>
          </a:p>
          <a:p>
            <a:pPr eaLnBrk="1" hangingPunct="1">
              <a:spcAft>
                <a:spcPts val="600"/>
              </a:spcAft>
            </a:pPr>
            <a:r>
              <a:rPr lang="it-IT" altLang="it-IT" dirty="0" smtClean="0"/>
              <a:t>SEGNALARE AL RESPONSABILE DEL PUNTO DI RACCOLTA I NOMINATIVI DI EVENTUALI DISPERSI E DEGLI ALUNNI ACCOLTI</a:t>
            </a:r>
          </a:p>
        </p:txBody>
      </p:sp>
    </p:spTree>
  </p:cSld>
  <p:clrMapOvr>
    <a:masterClrMapping/>
  </p:clrMapOvr>
  <p:transition spd="med">
    <p:split orient="vert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7" name="Immagine 3" descr="DSCN1224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340" t="46236" r="25700" b="20737"/>
          <a:stretch>
            <a:fillRect/>
          </a:stretch>
        </p:blipFill>
        <p:spPr bwMode="auto">
          <a:xfrm>
            <a:off x="755452" y="1917229"/>
            <a:ext cx="4392612" cy="3455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itolo 1"/>
          <p:cNvSpPr txBox="1">
            <a:spLocks/>
          </p:cNvSpPr>
          <p:nvPr/>
        </p:nvSpPr>
        <p:spPr>
          <a:xfrm>
            <a:off x="0" y="404664"/>
            <a:ext cx="9144000" cy="765175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 algn="ctr">
              <a:defRPr/>
            </a:pPr>
            <a:r>
              <a:rPr lang="it-IT" sz="4400" b="1" dirty="0">
                <a:solidFill>
                  <a:srgbClr val="FFC000"/>
                </a:solidFill>
                <a:latin typeface="+mj-lt"/>
                <a:ea typeface="+mj-ea"/>
                <a:cs typeface="+mj-cs"/>
              </a:rPr>
              <a:t>COSA  </a:t>
            </a:r>
            <a:r>
              <a:rPr lang="it-IT" sz="4400" b="1" dirty="0" smtClean="0">
                <a:solidFill>
                  <a:srgbClr val="FFC000"/>
                </a:solidFill>
                <a:latin typeface="+mj-lt"/>
                <a:ea typeface="+mj-ea"/>
                <a:cs typeface="+mj-cs"/>
              </a:rPr>
              <a:t>C’È  NELLA  </a:t>
            </a:r>
            <a:r>
              <a:rPr lang="it-IT" sz="4400" b="1" dirty="0">
                <a:solidFill>
                  <a:srgbClr val="FFC000"/>
                </a:solidFill>
                <a:latin typeface="+mj-lt"/>
                <a:ea typeface="+mj-ea"/>
                <a:cs typeface="+mj-cs"/>
              </a:rPr>
              <a:t>PORTA?</a:t>
            </a:r>
          </a:p>
        </p:txBody>
      </p:sp>
      <p:pic>
        <p:nvPicPr>
          <p:cNvPr id="5" name="Immagine 4" descr="cartello locale evacuato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060" t="13251" r="6929" b="21651"/>
          <a:stretch>
            <a:fillRect/>
          </a:stretch>
        </p:blipFill>
        <p:spPr bwMode="auto">
          <a:xfrm>
            <a:off x="6084888" y="2781300"/>
            <a:ext cx="1727200" cy="3249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olo 1"/>
          <p:cNvSpPr txBox="1">
            <a:spLocks/>
          </p:cNvSpPr>
          <p:nvPr/>
        </p:nvSpPr>
        <p:spPr>
          <a:xfrm>
            <a:off x="0" y="0"/>
            <a:ext cx="9144000" cy="836712"/>
          </a:xfrm>
          <a:prstGeom prst="rect">
            <a:avLst/>
          </a:prstGeom>
          <a:solidFill>
            <a:schemeClr val="accent4">
              <a:lumMod val="50000"/>
            </a:schemeClr>
          </a:solidFill>
          <a:ln>
            <a:noFill/>
          </a:ln>
        </p:spPr>
        <p:txBody>
          <a:bodyPr anchor="ctr"/>
          <a:lstStyle/>
          <a:p>
            <a:pPr algn="ctr">
              <a:spcBef>
                <a:spcPts val="1200"/>
              </a:spcBef>
              <a:defRPr/>
            </a:pPr>
            <a:r>
              <a:rPr lang="it-IT" sz="2600" b="1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LEGGIAMO   ASSIEME  </a:t>
            </a:r>
            <a:r>
              <a:rPr lang="it-IT" sz="2600" b="1" dirty="0" smtClean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LE NORME</a:t>
            </a:r>
            <a:endParaRPr lang="it-IT" sz="2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2050" name="Picture 2" descr="C:\Users\utente\Downloads\norme evacuazion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908720"/>
            <a:ext cx="8666486" cy="57683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>
    <p:split orient="vert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olo 1"/>
          <p:cNvSpPr txBox="1">
            <a:spLocks/>
          </p:cNvSpPr>
          <p:nvPr/>
        </p:nvSpPr>
        <p:spPr>
          <a:xfrm>
            <a:off x="0" y="0"/>
            <a:ext cx="9144000" cy="836712"/>
          </a:xfrm>
          <a:prstGeom prst="rect">
            <a:avLst/>
          </a:prstGeom>
          <a:solidFill>
            <a:schemeClr val="accent4">
              <a:lumMod val="50000"/>
            </a:schemeClr>
          </a:solidFill>
          <a:ln>
            <a:noFill/>
          </a:ln>
        </p:spPr>
        <p:txBody>
          <a:bodyPr anchor="ctr"/>
          <a:lstStyle/>
          <a:p>
            <a:pPr algn="ctr">
              <a:spcBef>
                <a:spcPts val="1200"/>
              </a:spcBef>
              <a:defRPr/>
            </a:pPr>
            <a:r>
              <a:rPr lang="it-IT" sz="2600" b="1" dirty="0" smtClean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…E SCRIVIAMO I NOMI DEGLI INCARICATI  </a:t>
            </a:r>
            <a:endParaRPr lang="it-IT" sz="2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2050" name="Picture 2" descr="C:\Users\utente\Downloads\norme evacuazion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908720"/>
            <a:ext cx="8666486" cy="57683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Freccia in giù 4"/>
          <p:cNvSpPr/>
          <p:nvPr/>
        </p:nvSpPr>
        <p:spPr>
          <a:xfrm>
            <a:off x="4044686" y="4077072"/>
            <a:ext cx="792088" cy="164317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85213695"/>
      </p:ext>
    </p:extLst>
  </p:cSld>
  <p:clrMapOvr>
    <a:masterClrMapping/>
  </p:clrMapOvr>
  <p:transition spd="med">
    <p:split orient="vert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 rtlCol="0">
            <a:scene3d>
              <a:camera prst="orthographicFront"/>
              <a:lightRig rig="threePt" dir="t">
                <a:rot lat="0" lon="0" rev="4800000"/>
              </a:lightRig>
            </a:scene3d>
          </a:bodyPr>
          <a:lstStyle/>
          <a:p>
            <a:pPr algn="ctr">
              <a:defRPr/>
            </a:pPr>
            <a:r>
              <a:rPr lang="it-IT" dirty="0" smtClean="0"/>
              <a:t>NUBIFRAGIO</a:t>
            </a:r>
            <a:endParaRPr lang="it-IT" dirty="0"/>
          </a:p>
        </p:txBody>
      </p:sp>
      <p:sp>
        <p:nvSpPr>
          <p:cNvPr id="38915" name="Segnaposto contenuto 2"/>
          <p:cNvSpPr>
            <a:spLocks noGrp="1"/>
          </p:cNvSpPr>
          <p:nvPr>
            <p:ph idx="1"/>
          </p:nvPr>
        </p:nvSpPr>
        <p:spPr>
          <a:xfrm>
            <a:off x="358775" y="5507038"/>
            <a:ext cx="8424863" cy="1223962"/>
          </a:xfrm>
        </p:spPr>
        <p:txBody>
          <a:bodyPr/>
          <a:lstStyle/>
          <a:p>
            <a:pPr algn="ctr" eaLnBrk="1" hangingPunct="1">
              <a:buFont typeface="Arial" pitchFamily="34" charset="0"/>
              <a:buNone/>
            </a:pPr>
            <a:r>
              <a:rPr lang="it-IT" altLang="it-IT" sz="3600" smtClean="0">
                <a:solidFill>
                  <a:srgbClr val="FF0066"/>
                </a:solidFill>
                <a:latin typeface="Copperplate Gothic Bold" pitchFamily="34" charset="0"/>
                <a:ea typeface="Aharoni"/>
                <a:cs typeface="Aharoni"/>
              </a:rPr>
              <a:t>NON  SI  ESCE DALL’EDIFICIO</a:t>
            </a:r>
          </a:p>
          <a:p>
            <a:pPr algn="ctr" eaLnBrk="1" hangingPunct="1">
              <a:buFont typeface="Arial" pitchFamily="34" charset="0"/>
              <a:buNone/>
            </a:pPr>
            <a:r>
              <a:rPr lang="it-IT" altLang="it-IT" sz="2000" smtClean="0">
                <a:solidFill>
                  <a:srgbClr val="FF0066"/>
                </a:solidFill>
                <a:latin typeface="Copperplate Gothic Bold" pitchFamily="34" charset="0"/>
                <a:ea typeface="Aharoni"/>
                <a:cs typeface="Aharoni"/>
              </a:rPr>
              <a:t>SI SEGUONO LE INDICAZIONI DELL’ INSEGNANTE </a:t>
            </a:r>
            <a:r>
              <a:rPr lang="it-IT" altLang="it-IT" sz="2000" smtClean="0">
                <a:solidFill>
                  <a:srgbClr val="FF0066"/>
                </a:solidFill>
                <a:latin typeface="Copperplate Gothic Bold" pitchFamily="34" charset="0"/>
              </a:rPr>
              <a:t>  </a:t>
            </a:r>
          </a:p>
        </p:txBody>
      </p:sp>
      <p:pic>
        <p:nvPicPr>
          <p:cNvPr id="4" name="Immagine 3" descr="icona_20scuola_20primaria.jpg"/>
          <p:cNvPicPr>
            <a:picLocks noChangeAspect="1"/>
          </p:cNvPicPr>
          <p:nvPr/>
        </p:nvPicPr>
        <p:blipFill>
          <a:blip r:embed="rId2" cstate="print"/>
          <a:srcRect l="37263" t="26356" r="-1608" b="24446"/>
          <a:stretch>
            <a:fillRect/>
          </a:stretch>
        </p:blipFill>
        <p:spPr>
          <a:xfrm>
            <a:off x="2123728" y="2492896"/>
            <a:ext cx="4636613" cy="3168352"/>
          </a:xfrm>
          <a:prstGeom prst="rect">
            <a:avLst/>
          </a:prstGeom>
          <a:ln>
            <a:noFill/>
          </a:ln>
          <a:effectLst>
            <a:softEdge rad="635000"/>
          </a:effectLst>
        </p:spPr>
      </p:pic>
      <p:pic>
        <p:nvPicPr>
          <p:cNvPr id="38916" name="Immagine 5" descr="NUVOLA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3492500" y="1773238"/>
            <a:ext cx="2520950" cy="107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split orient="vert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571472" y="5500702"/>
            <a:ext cx="8077200" cy="857256"/>
          </a:xfrm>
          <a:solidFill>
            <a:schemeClr val="tx1"/>
          </a:solidFill>
        </p:spPr>
        <p:txBody>
          <a:bodyPr rtlCol="0">
            <a:scene3d>
              <a:camera prst="orthographicFront"/>
              <a:lightRig rig="threePt" dir="t">
                <a:rot lat="0" lon="0" rev="4800000"/>
              </a:lightRig>
            </a:scene3d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it-IT" dirty="0" smtClean="0">
                <a:solidFill>
                  <a:schemeClr val="accent1">
                    <a:satMod val="150000"/>
                  </a:schemeClr>
                </a:solidFill>
              </a:rPr>
              <a:t>SEGNALETICA</a:t>
            </a:r>
            <a:endParaRPr lang="it-IT" dirty="0">
              <a:solidFill>
                <a:schemeClr val="accent1">
                  <a:satMod val="150000"/>
                </a:schemeClr>
              </a:solidFill>
            </a:endParaRPr>
          </a:p>
        </p:txBody>
      </p:sp>
      <p:pic>
        <p:nvPicPr>
          <p:cNvPr id="39938" name="Immagine 3" descr="PERICOLO GENERICO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421" b="12201"/>
          <a:stretch>
            <a:fillRect/>
          </a:stretch>
        </p:blipFill>
        <p:spPr bwMode="auto">
          <a:xfrm>
            <a:off x="1692275" y="2060575"/>
            <a:ext cx="1428750" cy="1512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9939" name="Immagine 18" descr="cartello-Divieto1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213" y="333375"/>
            <a:ext cx="3044825" cy="2282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9940" name="Immagine 17" descr="sicurez.gi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8326" r="67282"/>
          <a:stretch>
            <a:fillRect/>
          </a:stretch>
        </p:blipFill>
        <p:spPr bwMode="auto">
          <a:xfrm>
            <a:off x="6084888" y="1196975"/>
            <a:ext cx="1655762" cy="2232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split orient="vert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357158" y="155448"/>
            <a:ext cx="8229600" cy="1252728"/>
          </a:xfrm>
        </p:spPr>
        <p:txBody>
          <a:bodyPr rtlCol="0">
            <a:normAutofit fontScale="90000"/>
            <a:scene3d>
              <a:camera prst="orthographicFront"/>
              <a:lightRig rig="threePt" dir="t">
                <a:rot lat="0" lon="0" rev="4800000"/>
              </a:lightRig>
            </a:scene3d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it-IT" dirty="0" smtClean="0">
                <a:solidFill>
                  <a:schemeClr val="accent1">
                    <a:satMod val="150000"/>
                  </a:schemeClr>
                </a:solidFill>
              </a:rPr>
              <a:t>SEGNALETICA </a:t>
            </a:r>
            <a:r>
              <a:rPr lang="it-IT" dirty="0" err="1" smtClean="0">
                <a:solidFill>
                  <a:schemeClr val="accent1">
                    <a:satMod val="150000"/>
                  </a:schemeClr>
                </a:solidFill>
              </a:rPr>
              <a:t>DI</a:t>
            </a:r>
            <a:r>
              <a:rPr lang="it-IT" dirty="0" smtClean="0">
                <a:solidFill>
                  <a:schemeClr val="accent1">
                    <a:satMod val="150000"/>
                  </a:schemeClr>
                </a:solidFill>
              </a:rPr>
              <a:t> AVVERTIMENTO</a:t>
            </a:r>
            <a:endParaRPr lang="it-IT" dirty="0">
              <a:solidFill>
                <a:schemeClr val="accent1">
                  <a:satMod val="150000"/>
                </a:schemeClr>
              </a:solidFill>
            </a:endParaRPr>
          </a:p>
        </p:txBody>
      </p:sp>
      <p:pic>
        <p:nvPicPr>
          <p:cNvPr id="40969" name="Segnaposto contenuto 8" descr="18.gif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050" t="9071" r="21251" b="16000"/>
          <a:stretch>
            <a:fillRect/>
          </a:stretch>
        </p:blipFill>
        <p:spPr>
          <a:xfrm>
            <a:off x="2195513" y="4797425"/>
            <a:ext cx="2089150" cy="2070100"/>
          </a:xfrm>
        </p:spPr>
      </p:pic>
      <p:sp>
        <p:nvSpPr>
          <p:cNvPr id="40962" name="CasellaDiTesto 29"/>
          <p:cNvSpPr txBox="1">
            <a:spLocks noChangeArrowheads="1"/>
          </p:cNvSpPr>
          <p:nvPr/>
        </p:nvSpPr>
        <p:spPr bwMode="auto">
          <a:xfrm>
            <a:off x="323850" y="6308725"/>
            <a:ext cx="1584325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it-IT" altLang="it-IT" sz="1600"/>
              <a:t>PERICOLO DI INCIAMPO</a:t>
            </a:r>
          </a:p>
        </p:txBody>
      </p:sp>
      <p:pic>
        <p:nvPicPr>
          <p:cNvPr id="40963" name="Immagine 10" descr="PAVIMENTO BAGNATO1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1628775"/>
            <a:ext cx="1873250" cy="2733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64" name="Immagine 11" descr="PERICOLO GENERICO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713"/>
          <a:stretch>
            <a:fillRect/>
          </a:stretch>
        </p:blipFill>
        <p:spPr bwMode="auto">
          <a:xfrm>
            <a:off x="3132138" y="1700213"/>
            <a:ext cx="2519362" cy="2952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65" name="Immagine 12" descr="pericolo_di_inciampo.gi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4797425"/>
            <a:ext cx="1727200" cy="1584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66" name="Immagine 14" descr="avvertimento2.gi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909" r="23637"/>
          <a:stretch>
            <a:fillRect/>
          </a:stretch>
        </p:blipFill>
        <p:spPr bwMode="auto">
          <a:xfrm>
            <a:off x="6875463" y="1557338"/>
            <a:ext cx="1728787" cy="2400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67" name="CasellaDiTesto 15"/>
          <p:cNvSpPr txBox="1">
            <a:spLocks noChangeArrowheads="1"/>
          </p:cNvSpPr>
          <p:nvPr/>
        </p:nvSpPr>
        <p:spPr bwMode="auto">
          <a:xfrm>
            <a:off x="3563938" y="4221163"/>
            <a:ext cx="172878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it-IT" altLang="it-IT"/>
              <a:t>GENERICO</a:t>
            </a:r>
          </a:p>
        </p:txBody>
      </p:sp>
      <p:pic>
        <p:nvPicPr>
          <p:cNvPr id="40968" name="Immagine 16" descr="pericolo.gif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688" y="4005263"/>
            <a:ext cx="2425700" cy="267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split orient="vert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357158" y="155448"/>
            <a:ext cx="8229600" cy="1252728"/>
          </a:xfrm>
        </p:spPr>
        <p:txBody>
          <a:bodyPr rtlCol="0">
            <a:scene3d>
              <a:camera prst="orthographicFront"/>
              <a:lightRig rig="threePt" dir="t">
                <a:rot lat="0" lon="0" rev="4800000"/>
              </a:lightRig>
            </a:scene3d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it-IT" dirty="0" smtClean="0">
                <a:solidFill>
                  <a:schemeClr val="accent1">
                    <a:satMod val="150000"/>
                  </a:schemeClr>
                </a:solidFill>
              </a:rPr>
              <a:t>SEGNALETICA </a:t>
            </a:r>
            <a:r>
              <a:rPr lang="it-IT" dirty="0" err="1" smtClean="0">
                <a:solidFill>
                  <a:schemeClr val="accent1">
                    <a:satMod val="150000"/>
                  </a:schemeClr>
                </a:solidFill>
              </a:rPr>
              <a:t>DI</a:t>
            </a:r>
            <a:r>
              <a:rPr lang="it-IT" dirty="0" smtClean="0">
                <a:solidFill>
                  <a:schemeClr val="accent1">
                    <a:satMod val="150000"/>
                  </a:schemeClr>
                </a:solidFill>
              </a:rPr>
              <a:t> DIVIETO</a:t>
            </a:r>
            <a:endParaRPr lang="it-IT" dirty="0">
              <a:solidFill>
                <a:schemeClr val="accent1">
                  <a:satMod val="150000"/>
                </a:schemeClr>
              </a:solidFill>
            </a:endParaRPr>
          </a:p>
        </p:txBody>
      </p:sp>
      <p:sp>
        <p:nvSpPr>
          <p:cNvPr id="41986" name="CasellaDiTesto 13"/>
          <p:cNvSpPr txBox="1">
            <a:spLocks noChangeArrowheads="1"/>
          </p:cNvSpPr>
          <p:nvPr/>
        </p:nvSpPr>
        <p:spPr bwMode="auto">
          <a:xfrm>
            <a:off x="4932363" y="1052513"/>
            <a:ext cx="12954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it-IT" altLang="it-IT"/>
              <a:t>MENSA</a:t>
            </a:r>
          </a:p>
        </p:txBody>
      </p:sp>
      <p:pic>
        <p:nvPicPr>
          <p:cNvPr id="41987" name="Immagine 17" descr="divieto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95625" y="1557338"/>
            <a:ext cx="5846763" cy="4967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988" name="Immagine 18" descr="cartello-Divieto1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12775" y="2492375"/>
            <a:ext cx="4197350" cy="3148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split orient="vert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357158" y="155448"/>
            <a:ext cx="8229600" cy="1252728"/>
          </a:xfrm>
        </p:spPr>
        <p:txBody>
          <a:bodyPr rtlCol="0">
            <a:scene3d>
              <a:camera prst="orthographicFront"/>
              <a:lightRig rig="threePt" dir="t">
                <a:rot lat="0" lon="0" rev="4800000"/>
              </a:lightRig>
            </a:scene3d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it-IT" dirty="0" smtClean="0">
                <a:solidFill>
                  <a:schemeClr val="accent1">
                    <a:satMod val="150000"/>
                  </a:schemeClr>
                </a:solidFill>
              </a:rPr>
              <a:t>SEGNALETICA </a:t>
            </a:r>
            <a:r>
              <a:rPr lang="it-IT" dirty="0" err="1" smtClean="0">
                <a:solidFill>
                  <a:schemeClr val="accent1">
                    <a:satMod val="150000"/>
                  </a:schemeClr>
                </a:solidFill>
              </a:rPr>
              <a:t>DI</a:t>
            </a:r>
            <a:r>
              <a:rPr lang="it-IT" dirty="0" smtClean="0">
                <a:solidFill>
                  <a:schemeClr val="accent1">
                    <a:satMod val="150000"/>
                  </a:schemeClr>
                </a:solidFill>
              </a:rPr>
              <a:t> OBBLIGO</a:t>
            </a:r>
            <a:endParaRPr lang="it-IT" dirty="0">
              <a:solidFill>
                <a:schemeClr val="accent1">
                  <a:satMod val="150000"/>
                </a:schemeClr>
              </a:solidFill>
            </a:endParaRPr>
          </a:p>
        </p:txBody>
      </p:sp>
      <p:sp>
        <p:nvSpPr>
          <p:cNvPr id="43010" name="CasellaDiTesto 13"/>
          <p:cNvSpPr txBox="1">
            <a:spLocks noChangeArrowheads="1"/>
          </p:cNvSpPr>
          <p:nvPr/>
        </p:nvSpPr>
        <p:spPr bwMode="auto">
          <a:xfrm>
            <a:off x="4932363" y="1052513"/>
            <a:ext cx="12954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it-IT" altLang="it-IT"/>
              <a:t>MENSA</a:t>
            </a:r>
          </a:p>
        </p:txBody>
      </p:sp>
      <p:pic>
        <p:nvPicPr>
          <p:cNvPr id="43011" name="Immagine 17" descr="obbligo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150" y="1700213"/>
            <a:ext cx="5832475" cy="4976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split orient="vert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357158" y="155448"/>
            <a:ext cx="8229600" cy="1252728"/>
          </a:xfrm>
        </p:spPr>
        <p:txBody>
          <a:bodyPr rtlCol="0">
            <a:normAutofit fontScale="90000"/>
            <a:scene3d>
              <a:camera prst="orthographicFront"/>
              <a:lightRig rig="threePt" dir="t">
                <a:rot lat="0" lon="0" rev="4800000"/>
              </a:lightRig>
            </a:scene3d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it-IT" dirty="0" smtClean="0">
                <a:solidFill>
                  <a:schemeClr val="accent1">
                    <a:satMod val="150000"/>
                  </a:schemeClr>
                </a:solidFill>
              </a:rPr>
              <a:t>SEGNALETICA EMERGENZA E SALVATAGGIO</a:t>
            </a:r>
            <a:endParaRPr lang="it-IT" dirty="0">
              <a:solidFill>
                <a:schemeClr val="accent1">
                  <a:satMod val="150000"/>
                </a:schemeClr>
              </a:solidFill>
            </a:endParaRPr>
          </a:p>
        </p:txBody>
      </p:sp>
      <p:sp>
        <p:nvSpPr>
          <p:cNvPr id="44034" name="CasellaDiTesto 29"/>
          <p:cNvSpPr txBox="1">
            <a:spLocks noChangeArrowheads="1"/>
          </p:cNvSpPr>
          <p:nvPr/>
        </p:nvSpPr>
        <p:spPr bwMode="auto">
          <a:xfrm>
            <a:off x="5580063" y="2060575"/>
            <a:ext cx="3240087" cy="585788"/>
          </a:xfrm>
          <a:prstGeom prst="rect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it-IT" altLang="it-IT" sz="3200" dirty="0">
                <a:solidFill>
                  <a:schemeClr val="bg1"/>
                </a:solidFill>
              </a:rPr>
              <a:t>EMERGENZA</a:t>
            </a:r>
          </a:p>
        </p:txBody>
      </p:sp>
      <p:pic>
        <p:nvPicPr>
          <p:cNvPr id="44035" name="Immagine 17" descr="sicurez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1628775"/>
            <a:ext cx="5064125" cy="432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4036" name="CasellaDiTesto 18"/>
          <p:cNvSpPr txBox="1">
            <a:spLocks noChangeArrowheads="1"/>
          </p:cNvSpPr>
          <p:nvPr/>
        </p:nvSpPr>
        <p:spPr bwMode="auto">
          <a:xfrm>
            <a:off x="5580063" y="4365625"/>
            <a:ext cx="3240087" cy="584200"/>
          </a:xfrm>
          <a:prstGeom prst="rect">
            <a:avLst/>
          </a:prstGeom>
          <a:solidFill>
            <a:srgbClr val="0DA34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it-IT" altLang="it-IT" sz="3200">
                <a:solidFill>
                  <a:schemeClr val="bg1"/>
                </a:solidFill>
              </a:rPr>
              <a:t>SALVATAGGIO</a:t>
            </a:r>
          </a:p>
        </p:txBody>
      </p:sp>
      <p:pic>
        <p:nvPicPr>
          <p:cNvPr id="44037" name="Immagine 19" descr="puls di emerg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74306" y="2924175"/>
            <a:ext cx="876300" cy="657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4038" name="Immagine 6" descr="TELEFONO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0232" y="2820987"/>
            <a:ext cx="863600" cy="86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split orient="vert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  <a:scene3d>
              <a:camera prst="orthographicFront"/>
              <a:lightRig rig="threePt" dir="t">
                <a:rot lat="0" lon="0" rev="4800000"/>
              </a:lightRig>
            </a:scene3d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it-IT" dirty="0" smtClean="0">
                <a:solidFill>
                  <a:schemeClr val="accent1">
                    <a:satMod val="150000"/>
                  </a:schemeClr>
                </a:solidFill>
              </a:rPr>
              <a:t>SE È NECESSARIO EVACUARE L’EDIFICIO</a:t>
            </a:r>
            <a:endParaRPr lang="it-IT" dirty="0">
              <a:solidFill>
                <a:schemeClr val="accent1">
                  <a:satMod val="150000"/>
                </a:schemeClr>
              </a:solidFill>
            </a:endParaRPr>
          </a:p>
        </p:txBody>
      </p:sp>
      <p:sp>
        <p:nvSpPr>
          <p:cNvPr id="16385" name="Segnaposto contenuto 2"/>
          <p:cNvSpPr>
            <a:spLocks noGrp="1"/>
          </p:cNvSpPr>
          <p:nvPr>
            <p:ph idx="1"/>
          </p:nvPr>
        </p:nvSpPr>
        <p:spPr>
          <a:xfrm>
            <a:off x="0" y="1571625"/>
            <a:ext cx="9144000" cy="714375"/>
          </a:xfrm>
        </p:spPr>
        <p:txBody>
          <a:bodyPr/>
          <a:lstStyle/>
          <a:p>
            <a:pPr algn="ctr" eaLnBrk="1" hangingPunct="1">
              <a:buFont typeface="Wingdings 2" pitchFamily="18" charset="2"/>
              <a:buNone/>
            </a:pPr>
            <a:r>
              <a:rPr lang="it-IT" altLang="it-IT" smtClean="0"/>
              <a:t>RICONOSCI      IL     SEGNALE</a:t>
            </a:r>
          </a:p>
          <a:p>
            <a:pPr eaLnBrk="1" hangingPunct="1"/>
            <a:endParaRPr lang="it-IT" altLang="it-IT" smtClean="0"/>
          </a:p>
        </p:txBody>
      </p:sp>
      <p:sp>
        <p:nvSpPr>
          <p:cNvPr id="16387" name="Segnaposto contenuto 2"/>
          <p:cNvSpPr txBox="1">
            <a:spLocks/>
          </p:cNvSpPr>
          <p:nvPr/>
        </p:nvSpPr>
        <p:spPr bwMode="auto">
          <a:xfrm>
            <a:off x="434975" y="4522788"/>
            <a:ext cx="8072438" cy="191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54864" tIns="91440"/>
          <a:lstStyle>
            <a:lvl1pPr marL="438150" indent="-319088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>
              <a:buClr>
                <a:schemeClr val="accent1"/>
              </a:buClr>
              <a:buSzPct val="80000"/>
              <a:buFont typeface="Wingdings 2" pitchFamily="18" charset="2"/>
              <a:buNone/>
            </a:pPr>
            <a:r>
              <a:rPr lang="it-IT" altLang="it-IT" sz="3000" dirty="0">
                <a:solidFill>
                  <a:srgbClr val="FF0000"/>
                </a:solidFill>
                <a:latin typeface="Corbel" pitchFamily="34" charset="0"/>
              </a:rPr>
              <a:t>DUE    SUONI   BREVI   E   UNO   PROLUNGATO</a:t>
            </a:r>
          </a:p>
          <a:p>
            <a:pPr algn="ctr" eaLnBrk="1" hangingPunct="1">
              <a:buClr>
                <a:schemeClr val="accent1"/>
              </a:buClr>
              <a:buSzPct val="80000"/>
              <a:buFont typeface="Wingdings 2" pitchFamily="18" charset="2"/>
              <a:buNone/>
            </a:pPr>
            <a:r>
              <a:rPr lang="it-IT" altLang="it-IT" sz="3000" dirty="0">
                <a:solidFill>
                  <a:srgbClr val="FF0000"/>
                </a:solidFill>
                <a:latin typeface="Corbel" pitchFamily="34" charset="0"/>
              </a:rPr>
              <a:t>CAMPANELLA</a:t>
            </a:r>
          </a:p>
          <a:p>
            <a:pPr algn="ctr" eaLnBrk="1" hangingPunct="1">
              <a:buClr>
                <a:schemeClr val="accent1"/>
              </a:buClr>
              <a:buSzPct val="80000"/>
              <a:buFont typeface="Wingdings 2" pitchFamily="18" charset="2"/>
              <a:buNone/>
            </a:pPr>
            <a:endParaRPr lang="it-IT" altLang="it-IT" sz="2200" dirty="0">
              <a:latin typeface="Corbel" pitchFamily="34" charset="0"/>
            </a:endParaRPr>
          </a:p>
          <a:p>
            <a:pPr algn="ctr" eaLnBrk="1" hangingPunct="1">
              <a:buClr>
                <a:schemeClr val="accent1"/>
              </a:buClr>
              <a:buSzPct val="80000"/>
              <a:buFont typeface="Wingdings 2" pitchFamily="18" charset="2"/>
              <a:buNone/>
            </a:pPr>
            <a:r>
              <a:rPr lang="it-IT" altLang="it-IT" sz="2200" dirty="0">
                <a:latin typeface="Corbel" pitchFamily="34" charset="0"/>
              </a:rPr>
              <a:t>OPPURE ….</a:t>
            </a:r>
          </a:p>
          <a:p>
            <a:pPr eaLnBrk="1" hangingPunct="1">
              <a:buClr>
                <a:schemeClr val="accent1"/>
              </a:buClr>
              <a:buSzPct val="80000"/>
              <a:buFont typeface="Wingdings 2" pitchFamily="18" charset="2"/>
              <a:buChar char=""/>
            </a:pPr>
            <a:endParaRPr lang="it-IT" altLang="it-IT" sz="3000" dirty="0">
              <a:latin typeface="Corbel" pitchFamily="34" charset="0"/>
            </a:endParaRPr>
          </a:p>
          <a:p>
            <a:pPr eaLnBrk="1" hangingPunct="1">
              <a:buClr>
                <a:schemeClr val="accent1"/>
              </a:buClr>
              <a:buSzPct val="80000"/>
              <a:buFont typeface="Wingdings 2" pitchFamily="18" charset="2"/>
              <a:buChar char=""/>
            </a:pPr>
            <a:endParaRPr lang="it-IT" altLang="it-IT" sz="3000" dirty="0">
              <a:latin typeface="Corbel" pitchFamily="34" charset="0"/>
            </a:endParaRPr>
          </a:p>
        </p:txBody>
      </p:sp>
      <p:pic>
        <p:nvPicPr>
          <p:cNvPr id="16388" name="Immagine 5" descr="Campanella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275" y="3035300"/>
            <a:ext cx="1238250" cy="1308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89" name="Segnaposto contenuto 2"/>
          <p:cNvSpPr txBox="1">
            <a:spLocks/>
          </p:cNvSpPr>
          <p:nvPr/>
        </p:nvSpPr>
        <p:spPr bwMode="auto">
          <a:xfrm>
            <a:off x="-14288" y="2124075"/>
            <a:ext cx="9144001" cy="71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54864" tIns="91440"/>
          <a:lstStyle>
            <a:lvl1pPr>
              <a:defRPr sz="3200">
                <a:solidFill>
                  <a:schemeClr val="tx1"/>
                </a:solidFill>
                <a:latin typeface="Corbel" pitchFamily="34" charset="0"/>
              </a:defRPr>
            </a:lvl1pPr>
            <a:lvl2pPr>
              <a:defRPr sz="2800">
                <a:solidFill>
                  <a:schemeClr val="tx1"/>
                </a:solidFill>
                <a:latin typeface="Corbel" pitchFamily="34" charset="0"/>
              </a:defRPr>
            </a:lvl2pPr>
            <a:lvl3pPr>
              <a:defRPr sz="2400">
                <a:solidFill>
                  <a:schemeClr val="tx1"/>
                </a:solidFill>
                <a:latin typeface="Corbel" pitchFamily="34" charset="0"/>
              </a:defRPr>
            </a:lvl3pPr>
            <a:lvl4pPr>
              <a:defRPr sz="2000">
                <a:solidFill>
                  <a:schemeClr val="tx1"/>
                </a:solidFill>
                <a:latin typeface="Corbel" pitchFamily="34" charset="0"/>
              </a:defRPr>
            </a:lvl4pPr>
            <a:lvl5pPr>
              <a:defRPr sz="2000">
                <a:solidFill>
                  <a:schemeClr val="tx1"/>
                </a:solidFill>
                <a:latin typeface="Corbel" pitchFamily="34" charset="0"/>
              </a:defRPr>
            </a:lvl5pPr>
            <a:lvl6pPr marL="1882775" indent="-182563" eaLnBrk="0" fontAlgn="base" hangingPunct="0">
              <a:spcAft>
                <a:spcPct val="0"/>
              </a:spcAft>
              <a:buClr>
                <a:srgbClr val="7E6BC9"/>
              </a:buClr>
              <a:buFont typeface="Wingdings 3" pitchFamily="18" charset="2"/>
              <a:buChar char=""/>
              <a:defRPr sz="2000">
                <a:solidFill>
                  <a:schemeClr val="tx1"/>
                </a:solidFill>
                <a:latin typeface="Corbel" pitchFamily="34" charset="0"/>
              </a:defRPr>
            </a:lvl6pPr>
            <a:lvl7pPr marL="2339975" indent="-182563" eaLnBrk="0" fontAlgn="base" hangingPunct="0">
              <a:spcAft>
                <a:spcPct val="0"/>
              </a:spcAft>
              <a:buClr>
                <a:srgbClr val="7E6BC9"/>
              </a:buClr>
              <a:buFont typeface="Wingdings 3" pitchFamily="18" charset="2"/>
              <a:buChar char=""/>
              <a:defRPr sz="2000">
                <a:solidFill>
                  <a:schemeClr val="tx1"/>
                </a:solidFill>
                <a:latin typeface="Corbel" pitchFamily="34" charset="0"/>
              </a:defRPr>
            </a:lvl7pPr>
            <a:lvl8pPr marL="2797175" indent="-182563" eaLnBrk="0" fontAlgn="base" hangingPunct="0">
              <a:spcAft>
                <a:spcPct val="0"/>
              </a:spcAft>
              <a:buClr>
                <a:srgbClr val="7E6BC9"/>
              </a:buClr>
              <a:buFont typeface="Wingdings 3" pitchFamily="18" charset="2"/>
              <a:buChar char=""/>
              <a:defRPr sz="2000">
                <a:solidFill>
                  <a:schemeClr val="tx1"/>
                </a:solidFill>
                <a:latin typeface="Corbel" pitchFamily="34" charset="0"/>
              </a:defRPr>
            </a:lvl8pPr>
            <a:lvl9pPr marL="3254375" indent="-182563" eaLnBrk="0" fontAlgn="base" hangingPunct="0">
              <a:spcAft>
                <a:spcPct val="0"/>
              </a:spcAft>
              <a:buClr>
                <a:srgbClr val="7E6BC9"/>
              </a:buClr>
              <a:buFont typeface="Wingdings 3" pitchFamily="18" charset="2"/>
              <a:buChar char=""/>
              <a:defRPr sz="2000">
                <a:solidFill>
                  <a:schemeClr val="tx1"/>
                </a:solidFill>
                <a:latin typeface="Corbel" pitchFamily="34" charset="0"/>
              </a:defRPr>
            </a:lvl9pPr>
          </a:lstStyle>
          <a:p>
            <a:pPr marL="438150" indent="-319088" algn="ctr" eaLnBrk="1" hangingPunct="1">
              <a:buClr>
                <a:schemeClr val="accent1"/>
              </a:buClr>
              <a:buSzPct val="80000"/>
              <a:buFont typeface="Wingdings 2" pitchFamily="18" charset="2"/>
              <a:buNone/>
            </a:pPr>
            <a:r>
              <a:rPr lang="it-IT" altLang="it-IT">
                <a:solidFill>
                  <a:srgbClr val="FF0000"/>
                </a:solidFill>
              </a:rPr>
              <a:t>SIRENA DI ALLARME</a:t>
            </a:r>
          </a:p>
          <a:p>
            <a:pPr marL="438150" indent="-319088" eaLnBrk="1" hangingPunct="1">
              <a:buClr>
                <a:schemeClr val="accent1"/>
              </a:buClr>
              <a:buSzPct val="80000"/>
              <a:buFont typeface="Wingdings 2" pitchFamily="18" charset="2"/>
              <a:buChar char=""/>
            </a:pPr>
            <a:endParaRPr lang="it-IT" altLang="it-IT"/>
          </a:p>
        </p:txBody>
      </p:sp>
      <p:pic>
        <p:nvPicPr>
          <p:cNvPr id="16390" name="Immagine 13" descr="BAMBINI PER MANO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5732463"/>
            <a:ext cx="2460625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91" name="Immagine 14" descr="BAMBINI PER MANO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25" y="5732463"/>
            <a:ext cx="2460625" cy="882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split orient="vert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ttangolo 13"/>
          <p:cNvSpPr/>
          <p:nvPr/>
        </p:nvSpPr>
        <p:spPr>
          <a:xfrm>
            <a:off x="0" y="22225"/>
            <a:ext cx="9188450" cy="683577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/>
            <a:endParaRPr lang="it-IT" altLang="it-IT">
              <a:solidFill>
                <a:srgbClr val="FFFFFF"/>
              </a:solidFill>
              <a:cs typeface="Arial" pitchFamily="34" charset="0"/>
            </a:endParaRPr>
          </a:p>
        </p:txBody>
      </p:sp>
      <p:sp>
        <p:nvSpPr>
          <p:cNvPr id="2" name="Titolo 1"/>
          <p:cNvSpPr>
            <a:spLocks noGrp="1"/>
          </p:cNvSpPr>
          <p:nvPr>
            <p:ph type="title" idx="4294967295"/>
          </p:nvPr>
        </p:nvSpPr>
        <p:spPr>
          <a:xfrm>
            <a:off x="435769" y="3717032"/>
            <a:ext cx="8316912" cy="1143000"/>
          </a:xfrm>
        </p:spPr>
        <p:txBody>
          <a:bodyPr rtlCol="0">
            <a:normAutofit fontScale="90000"/>
            <a:scene3d>
              <a:camera prst="orthographicFront"/>
              <a:lightRig rig="threePt" dir="t">
                <a:rot lat="0" lon="0" rev="4800000"/>
              </a:lightRig>
            </a:scene3d>
          </a:bodyPr>
          <a:lstStyle/>
          <a:p>
            <a:pPr algn="ctr" eaLnBrk="1" hangingPunct="1">
              <a:defRPr/>
            </a:pPr>
            <a:r>
              <a:rPr lang="it-IT" sz="7200" dirty="0" smtClean="0">
                <a:solidFill>
                  <a:srgbClr val="0070C0"/>
                </a:solidFill>
                <a:latin typeface="AR HERMANN" pitchFamily="2" charset="0"/>
              </a:rPr>
              <a:t>FINE</a:t>
            </a:r>
          </a:p>
        </p:txBody>
      </p:sp>
      <p:pic>
        <p:nvPicPr>
          <p:cNvPr id="45059" name="Immagine 13" descr="BAMBINI PER MANO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8763" y="5548313"/>
            <a:ext cx="2460625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5060" name="Immagine 14" descr="BAMBINI PER MANO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25" y="5526088"/>
            <a:ext cx="2460625" cy="882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5061" name="Immagine 6" descr="BAMBINI PER MANO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188913"/>
            <a:ext cx="2460625" cy="882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5062" name="Immagine 7" descr="BAMBINI PER MANO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313" y="188913"/>
            <a:ext cx="2460625" cy="882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5063" name="Immagine 8" descr="BAMBINI PER MANO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825" y="188913"/>
            <a:ext cx="2460625" cy="882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5064" name="Immagine 9" descr="BAMBINI PER MANO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8545"/>
          <a:stretch>
            <a:fillRect/>
          </a:stretch>
        </p:blipFill>
        <p:spPr bwMode="auto">
          <a:xfrm>
            <a:off x="7524750" y="188913"/>
            <a:ext cx="1511300" cy="882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5065" name="Immagine 9" descr="sonoqui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9812" y="1993749"/>
            <a:ext cx="2028825" cy="1817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6" presetClass="emph" presetSubtype="0" repeatCount="indefinite" fill="hold" nodeType="after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13" dur="1000" tmFilter="0, 0; .2, .5; .8, .5; 1, 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4" dur="500" autoRev="1" fill="hold"/>
                                        <p:tgtEl>
                                          <p:spTgt spid="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Immagine 13" descr="BAMBINI PER MANO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5732463"/>
            <a:ext cx="2460625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1" name="Immagine 14" descr="BAMBINI PER MANO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25" y="5732463"/>
            <a:ext cx="2460625" cy="882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itolo 3"/>
          <p:cNvSpPr txBox="1">
            <a:spLocks/>
          </p:cNvSpPr>
          <p:nvPr/>
        </p:nvSpPr>
        <p:spPr>
          <a:xfrm>
            <a:off x="457200" y="332656"/>
            <a:ext cx="8229600" cy="1075520"/>
          </a:xfrm>
          <a:prstGeom prst="rect">
            <a:avLst/>
          </a:prstGeom>
        </p:spPr>
        <p:txBody>
          <a:bodyPr rtlCol="0">
            <a:normAutofit fontScale="97500"/>
            <a:scene3d>
              <a:camera prst="orthographicFront"/>
              <a:lightRig rig="threePt" dir="t">
                <a:rot lat="0" lon="0" rev="4800000"/>
              </a:lightRig>
            </a:scene3d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500" b="1" kern="1200">
                <a:solidFill>
                  <a:srgbClr val="E8C84C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500" b="1">
                <a:solidFill>
                  <a:srgbClr val="E8C84C"/>
                </a:solidFill>
                <a:latin typeface="Corbel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500" b="1">
                <a:solidFill>
                  <a:srgbClr val="E8C84C"/>
                </a:solidFill>
                <a:latin typeface="Corbel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500" b="1">
                <a:solidFill>
                  <a:srgbClr val="E8C84C"/>
                </a:solidFill>
                <a:latin typeface="Corbel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500" b="1">
                <a:solidFill>
                  <a:srgbClr val="E8C84C"/>
                </a:solidFill>
                <a:latin typeface="Corbel" pitchFamily="34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500" b="1">
                <a:solidFill>
                  <a:srgbClr val="E8C84C"/>
                </a:solidFill>
                <a:latin typeface="Corbel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500" b="1">
                <a:solidFill>
                  <a:srgbClr val="E8C84C"/>
                </a:solidFill>
                <a:latin typeface="Corbel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500" b="1">
                <a:solidFill>
                  <a:srgbClr val="E8C84C"/>
                </a:solidFill>
                <a:latin typeface="Corbel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500" b="1">
                <a:solidFill>
                  <a:srgbClr val="E8C84C"/>
                </a:solidFill>
                <a:latin typeface="Corbel" pitchFamily="34" charset="0"/>
              </a:defRPr>
            </a:lvl9pPr>
            <a:extLst/>
          </a:lstStyle>
          <a:p>
            <a:pPr algn="ctr" eaLnBrk="1" fontAlgn="auto" hangingPunct="1">
              <a:spcAft>
                <a:spcPts val="0"/>
              </a:spcAft>
              <a:defRPr/>
            </a:pPr>
            <a:r>
              <a:rPr lang="it-IT" dirty="0">
                <a:solidFill>
                  <a:schemeClr val="accent1">
                    <a:satMod val="150000"/>
                  </a:schemeClr>
                </a:solidFill>
              </a:rPr>
              <a:t>COSA   DEVI   FARE</a:t>
            </a:r>
          </a:p>
        </p:txBody>
      </p:sp>
      <p:pic>
        <p:nvPicPr>
          <p:cNvPr id="3075" name="Picture 3" descr="C:\Users\utente\Downloads\doubt-g00e08830b_640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50231" y="2132855"/>
            <a:ext cx="3201889" cy="32018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23525572"/>
      </p:ext>
    </p:extLst>
  </p:cSld>
  <p:clrMapOvr>
    <a:masterClrMapping/>
  </p:clrMapOvr>
  <p:transition spd="med">
    <p:split orient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1008063"/>
          </a:xfrm>
        </p:spPr>
        <p:txBody>
          <a:bodyPr/>
          <a:lstStyle/>
          <a:p>
            <a:pPr algn="ctr" eaLnBrk="1" hangingPunct="1">
              <a:buFont typeface="Arial" pitchFamily="34" charset="0"/>
              <a:buNone/>
            </a:pPr>
            <a:r>
              <a:rPr lang="it-IT" altLang="it-IT" sz="4800" dirty="0" smtClean="0">
                <a:solidFill>
                  <a:srgbClr val="FFFF00"/>
                </a:solidFill>
                <a:latin typeface="+mj-lt"/>
              </a:rPr>
              <a:t>MANTENI LA CALMA!</a:t>
            </a:r>
          </a:p>
          <a:p>
            <a:pPr algn="ctr" eaLnBrk="1" hangingPunct="1">
              <a:buFont typeface="Arial" pitchFamily="34" charset="0"/>
              <a:buNone/>
            </a:pPr>
            <a:endParaRPr lang="it-IT" altLang="it-IT" dirty="0" smtClean="0">
              <a:solidFill>
                <a:srgbClr val="FFFF00"/>
              </a:solidFill>
              <a:latin typeface="+mj-lt"/>
            </a:endParaRPr>
          </a:p>
          <a:p>
            <a:pPr algn="ctr" eaLnBrk="1" hangingPunct="1">
              <a:buFont typeface="Arial" pitchFamily="34" charset="0"/>
              <a:buNone/>
            </a:pPr>
            <a:endParaRPr lang="it-IT" altLang="it-IT" dirty="0" smtClean="0">
              <a:solidFill>
                <a:srgbClr val="FFFF00"/>
              </a:solidFill>
              <a:latin typeface="+mj-lt"/>
            </a:endParaRPr>
          </a:p>
          <a:p>
            <a:pPr algn="ctr" eaLnBrk="1" hangingPunct="1">
              <a:buFont typeface="Arial" pitchFamily="34" charset="0"/>
              <a:buNone/>
            </a:pPr>
            <a:endParaRPr lang="it-IT" altLang="it-IT" dirty="0" smtClean="0">
              <a:solidFill>
                <a:srgbClr val="FFFF00"/>
              </a:solidFill>
              <a:latin typeface="+mj-lt"/>
            </a:endParaRPr>
          </a:p>
        </p:txBody>
      </p:sp>
      <p:pic>
        <p:nvPicPr>
          <p:cNvPr id="8" name="Immagine 7" descr="Bambini33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82963" y="2781300"/>
            <a:ext cx="2378075" cy="2374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5" name="Immagine 13" descr="BAMBINI PER MANO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5732463"/>
            <a:ext cx="2460625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6" name="Immagine 14" descr="BAMBINI PER MANO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25" y="5732463"/>
            <a:ext cx="2460625" cy="882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0" y="0"/>
            <a:ext cx="9144000" cy="1412875"/>
          </a:xfrm>
        </p:spPr>
        <p:txBody>
          <a:bodyPr/>
          <a:lstStyle/>
          <a:p>
            <a:pPr algn="ctr" eaLnBrk="1" hangingPunct="1">
              <a:buFont typeface="Arial" pitchFamily="34" charset="0"/>
              <a:buNone/>
            </a:pPr>
            <a:r>
              <a:rPr lang="it-IT" altLang="it-IT" sz="4000" b="1" dirty="0" smtClean="0">
                <a:solidFill>
                  <a:srgbClr val="0066FF"/>
                </a:solidFill>
                <a:latin typeface="+mj-lt"/>
              </a:rPr>
              <a:t>LASCIA  OGNI  OGGETTO </a:t>
            </a:r>
          </a:p>
          <a:p>
            <a:pPr algn="ctr" eaLnBrk="1" hangingPunct="1">
              <a:spcBef>
                <a:spcPts val="600"/>
              </a:spcBef>
              <a:buFont typeface="Arial" pitchFamily="34" charset="0"/>
              <a:buNone/>
            </a:pPr>
            <a:r>
              <a:rPr lang="it-IT" altLang="it-IT" sz="4000" b="1" dirty="0" smtClean="0">
                <a:solidFill>
                  <a:srgbClr val="0066FF"/>
                </a:solidFill>
                <a:latin typeface="+mj-lt"/>
              </a:rPr>
              <a:t>DOVE  SI TROVA</a:t>
            </a:r>
          </a:p>
          <a:p>
            <a:pPr eaLnBrk="1" hangingPunct="1">
              <a:buFont typeface="Arial" pitchFamily="34" charset="0"/>
              <a:buNone/>
            </a:pPr>
            <a:endParaRPr lang="it-IT" altLang="it-IT" sz="3600" b="1" dirty="0" smtClean="0">
              <a:solidFill>
                <a:srgbClr val="0066FF"/>
              </a:solidFill>
              <a:latin typeface="+mj-lt"/>
            </a:endParaRPr>
          </a:p>
          <a:p>
            <a:pPr eaLnBrk="1" hangingPunct="1">
              <a:buFont typeface="Arial" pitchFamily="34" charset="0"/>
              <a:buNone/>
            </a:pPr>
            <a:endParaRPr lang="it-IT" altLang="it-IT" sz="3600" b="1" dirty="0" smtClean="0">
              <a:solidFill>
                <a:srgbClr val="0066FF"/>
              </a:solidFill>
              <a:latin typeface="+mj-lt"/>
            </a:endParaRPr>
          </a:p>
          <a:p>
            <a:pPr eaLnBrk="1" hangingPunct="1">
              <a:buFont typeface="Arial" pitchFamily="34" charset="0"/>
              <a:buNone/>
            </a:pPr>
            <a:endParaRPr lang="it-IT" altLang="it-IT" sz="3600" b="1" dirty="0" smtClean="0">
              <a:solidFill>
                <a:srgbClr val="0066FF"/>
              </a:solidFill>
              <a:latin typeface="+mj-lt"/>
            </a:endParaRPr>
          </a:p>
        </p:txBody>
      </p:sp>
      <p:pic>
        <p:nvPicPr>
          <p:cNvPr id="11" name="Immagine 10" descr="alunno_che_porta_i_libri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2924175"/>
            <a:ext cx="2881312" cy="2265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59" name="Immagine 13" descr="BAMBINI PER MANO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5732463"/>
            <a:ext cx="2460625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0" name="Immagine 14" descr="BAMBINI PER MANO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25" y="5732463"/>
            <a:ext cx="2460625" cy="882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2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500" accel="50000" fill="hold">
                                          <p:stCondLst>
                                            <p:cond delay="15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500" accel="50000" fill="hold">
                                          <p:stCondLst>
                                            <p:cond delay="15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3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0" presetClass="path" presetSubtype="0" accel="50000" decel="5000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animMotion origin="layout" path="M 4.44444E-6 4.81481E-6 C 0.00191 -0.00139 0.00312 -0.00371 0.00538 -0.00394 C 0.01701 -0.00463 0.02882 -0.00371 0.04045 -0.00209 C 0.0434 -0.00163 0.05017 0.00694 0.05208 0.00833 C 0.05781 0.01319 0.06336 0.01828 0.06944 0.02268 C 0.07482 0.03101 0.08107 0.03935 0.08871 0.04513 C 0.09809 0.05949 0.11093 0.06458 0.12569 0.0699 C 0.13732 0.06921 0.14895 0.07037 0.16041 0.06782 C 0.171 0.0655 0.18038 0.04907 0.18559 0.04097 C 0.18715 0.03819 0.19739 0.02731 0.20295 0.02476 C 0.20677 0.02291 0.21458 0.0206 0.21458 0.02083 C 0.22673 0.02129 0.23923 0.02106 0.25156 0.02268 C 0.25434 0.02314 0.25659 0.02546 0.2592 0.02662 C 0.26927 0.03078 0.27795 0.03773 0.28819 0.04097 C 0.29878 0.05787 0.28524 0.03888 0.29791 0.0493 C 0.30243 0.05277 0.30434 0.05972 0.30972 0.06157 C 0.31163 0.06226 0.31354 0.06273 0.31527 0.06365 C 0.33645 0.07615 0.35486 0.08935 0.37916 0.09444 C 0.39757 0.09375 0.41562 0.09398 0.43368 0.09236 C 0.44201 0.09143 0.45416 0.08518 0.4625 0.08217 C 0.47604 0.07731 0.48993 0.07453 0.50347 0.0699 C 0.5125 0.06689 0.51927 0.06203 0.52847 0.05949 C 0.54392 0.04907 0.56128 0.0412 0.57864 0.03495 C 0.58454 0.03287 0.59184 0.0287 0.59843 0.0287 " pathEditMode="relative" rAng="0" ptsTypes="AAAAAAAAAAAAAAAAAAAAAAAA">
                                      <p:cBhvr>
                                        <p:cTn id="23" dur="3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9913" y="449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Segnaposto contenuto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892175"/>
          </a:xfrm>
        </p:spPr>
        <p:txBody>
          <a:bodyPr/>
          <a:lstStyle/>
          <a:p>
            <a:pPr eaLnBrk="1" hangingPunct="1">
              <a:buFont typeface="Arial" pitchFamily="34" charset="0"/>
              <a:buNone/>
            </a:pPr>
            <a:endParaRPr lang="it-IT" altLang="it-IT" i="1" smtClean="0"/>
          </a:p>
          <a:p>
            <a:pPr eaLnBrk="1" hangingPunct="1">
              <a:buFont typeface="Arial" pitchFamily="34" charset="0"/>
              <a:buNone/>
            </a:pPr>
            <a:endParaRPr lang="it-IT" altLang="it-IT" smtClean="0"/>
          </a:p>
        </p:txBody>
      </p:sp>
      <p:sp>
        <p:nvSpPr>
          <p:cNvPr id="20482" name="Segnaposto contenuto 2"/>
          <p:cNvSpPr txBox="1">
            <a:spLocks/>
          </p:cNvSpPr>
          <p:nvPr/>
        </p:nvSpPr>
        <p:spPr bwMode="auto">
          <a:xfrm>
            <a:off x="0" y="404813"/>
            <a:ext cx="9144000" cy="820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it-IT" altLang="it-IT" sz="4400" b="1" dirty="0">
                <a:solidFill>
                  <a:srgbClr val="00B050"/>
                </a:solidFill>
                <a:latin typeface="+mj-lt"/>
              </a:rPr>
              <a:t>METTITI  </a:t>
            </a:r>
            <a:r>
              <a:rPr lang="it-IT" altLang="it-IT" sz="4400" b="1" dirty="0" smtClean="0">
                <a:solidFill>
                  <a:srgbClr val="00B050"/>
                </a:solidFill>
                <a:latin typeface="+mj-lt"/>
              </a:rPr>
              <a:t>IN  </a:t>
            </a:r>
            <a:r>
              <a:rPr lang="it-IT" altLang="it-IT" sz="4400" b="1" dirty="0">
                <a:solidFill>
                  <a:srgbClr val="00B050"/>
                </a:solidFill>
                <a:latin typeface="+mj-lt"/>
              </a:rPr>
              <a:t>FILA </a:t>
            </a:r>
            <a:r>
              <a:rPr lang="it-IT" altLang="it-IT" sz="4400" b="1" dirty="0" smtClean="0">
                <a:solidFill>
                  <a:srgbClr val="00B050"/>
                </a:solidFill>
                <a:latin typeface="+mj-lt"/>
              </a:rPr>
              <a:t> </a:t>
            </a:r>
            <a:r>
              <a:rPr lang="it-IT" altLang="it-IT" sz="4400" b="1" dirty="0">
                <a:solidFill>
                  <a:srgbClr val="00B050"/>
                </a:solidFill>
                <a:latin typeface="+mj-lt"/>
              </a:rPr>
              <a:t>INDIANA</a:t>
            </a:r>
          </a:p>
          <a:p>
            <a:pPr eaLnBrk="1" hangingPunct="1">
              <a:spcBef>
                <a:spcPct val="20000"/>
              </a:spcBef>
              <a:buFont typeface="Arial" pitchFamily="34" charset="0"/>
              <a:buNone/>
            </a:pPr>
            <a:endParaRPr lang="it-IT" altLang="it-IT" sz="3200" b="1" dirty="0">
              <a:latin typeface="+mj-lt"/>
            </a:endParaRPr>
          </a:p>
          <a:p>
            <a:pPr eaLnBrk="1" hangingPunct="1">
              <a:spcBef>
                <a:spcPct val="20000"/>
              </a:spcBef>
              <a:buFont typeface="Arial" pitchFamily="34" charset="0"/>
              <a:buNone/>
            </a:pPr>
            <a:endParaRPr lang="it-IT" altLang="it-IT" sz="3200" b="1" dirty="0">
              <a:latin typeface="+mj-lt"/>
            </a:endParaRPr>
          </a:p>
          <a:p>
            <a:pPr eaLnBrk="1" hangingPunct="1">
              <a:spcBef>
                <a:spcPct val="20000"/>
              </a:spcBef>
              <a:buFont typeface="Arial" pitchFamily="34" charset="0"/>
              <a:buNone/>
            </a:pPr>
            <a:endParaRPr lang="it-IT" altLang="it-IT" sz="3200" b="1" dirty="0">
              <a:latin typeface="+mj-lt"/>
            </a:endParaRPr>
          </a:p>
        </p:txBody>
      </p:sp>
      <p:pic>
        <p:nvPicPr>
          <p:cNvPr id="20483" name="Picture 6" descr="FILA INDIAN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208"/>
          <a:stretch>
            <a:fillRect/>
          </a:stretch>
        </p:blipFill>
        <p:spPr bwMode="auto">
          <a:xfrm>
            <a:off x="4500563" y="3141663"/>
            <a:ext cx="2711450" cy="1162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4" name="Picture 6" descr="FILA INDIAN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208"/>
          <a:stretch>
            <a:fillRect/>
          </a:stretch>
        </p:blipFill>
        <p:spPr bwMode="auto">
          <a:xfrm>
            <a:off x="2268538" y="3213100"/>
            <a:ext cx="2711450" cy="1162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5" name="Immagine 13" descr="BAMBINI PER MANO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5732463"/>
            <a:ext cx="2460625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6" name="Immagine 14" descr="BAMBINI PER MANO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25" y="5732463"/>
            <a:ext cx="2460625" cy="882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split orient="vert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olo 6"/>
          <p:cNvSpPr>
            <a:spLocks noGrp="1"/>
          </p:cNvSpPr>
          <p:nvPr>
            <p:ph type="title"/>
          </p:nvPr>
        </p:nvSpPr>
        <p:spPr/>
        <p:txBody>
          <a:bodyPr rtlCol="0">
            <a:scene3d>
              <a:camera prst="orthographicFront"/>
              <a:lightRig rig="threePt" dir="t">
                <a:rot lat="0" lon="0" rev="4800000"/>
              </a:lightRig>
            </a:scene3d>
          </a:bodyPr>
          <a:lstStyle/>
          <a:p>
            <a:pPr algn="ctr" eaLnBrk="1" hangingPunct="1">
              <a:defRPr/>
            </a:pPr>
            <a:r>
              <a:rPr lang="it-IT" dirty="0" smtClean="0">
                <a:solidFill>
                  <a:srgbClr val="00B0F0"/>
                </a:solidFill>
              </a:rPr>
              <a:t>INCARICHI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250825" y="2636838"/>
            <a:ext cx="2447925" cy="854075"/>
          </a:xfrm>
          <a:solidFill>
            <a:schemeClr val="accent5">
              <a:lumMod val="20000"/>
              <a:lumOff val="80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txBody>
          <a:bodyPr rtlCol="0" anchor="ctr">
            <a:normAutofit/>
          </a:bodyPr>
          <a:lstStyle/>
          <a:p>
            <a:pPr algn="ctr" eaLnBrk="1" fontAlgn="auto" hangingPunct="1">
              <a:spcAft>
                <a:spcPts val="0"/>
              </a:spcAft>
              <a:buFont typeface="Arial" charset="0"/>
              <a:buNone/>
              <a:defRPr/>
            </a:pPr>
            <a:r>
              <a:rPr lang="it-IT" dirty="0" smtClean="0">
                <a:solidFill>
                  <a:srgbClr val="0000FF"/>
                </a:solidFill>
              </a:rPr>
              <a:t>APRIFILA</a:t>
            </a:r>
          </a:p>
        </p:txBody>
      </p:sp>
      <p:pic>
        <p:nvPicPr>
          <p:cNvPr id="21507" name="Picture 6" descr="FILA INDIAN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100" r="5208"/>
          <a:stretch>
            <a:fillRect/>
          </a:stretch>
        </p:blipFill>
        <p:spPr bwMode="auto">
          <a:xfrm>
            <a:off x="4643438" y="3933825"/>
            <a:ext cx="2281237" cy="1162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08" name="Picture 6" descr="FILA INDIAN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208"/>
          <a:stretch>
            <a:fillRect/>
          </a:stretch>
        </p:blipFill>
        <p:spPr bwMode="auto">
          <a:xfrm>
            <a:off x="1979613" y="4005263"/>
            <a:ext cx="2713037" cy="1162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Segnaposto contenuto 2"/>
          <p:cNvSpPr txBox="1">
            <a:spLocks/>
          </p:cNvSpPr>
          <p:nvPr/>
        </p:nvSpPr>
        <p:spPr bwMode="auto">
          <a:xfrm>
            <a:off x="6300788" y="2420938"/>
            <a:ext cx="2663825" cy="854075"/>
          </a:xfrm>
          <a:prstGeom prst="rect">
            <a:avLst/>
          </a:prstGeom>
          <a:solidFill>
            <a:srgbClr val="0000FF"/>
          </a:solidFill>
          <a:ln w="9525">
            <a:solidFill>
              <a:srgbClr val="0066FF"/>
            </a:solidFill>
            <a:miter lim="800000"/>
            <a:headEnd/>
            <a:tailEnd/>
          </a:ln>
        </p:spPr>
        <p:txBody>
          <a:bodyPr anchor="ctr">
            <a:normAutofit/>
          </a:bodyPr>
          <a:lstStyle/>
          <a:p>
            <a:pPr marL="342900" indent="-342900" algn="ctr" eaLnBrk="1" fontAlgn="auto" hangingPunct="1">
              <a:spcBef>
                <a:spcPct val="20000"/>
              </a:spcBef>
              <a:spcAft>
                <a:spcPts val="0"/>
              </a:spcAft>
              <a:buFont typeface="Arial" charset="0"/>
              <a:buNone/>
              <a:defRPr/>
            </a:pPr>
            <a:r>
              <a:rPr lang="it-IT" sz="3200" dirty="0">
                <a:solidFill>
                  <a:srgbClr val="FFFFFF"/>
                </a:solidFill>
                <a:latin typeface="+mn-lt"/>
                <a:cs typeface="+mn-cs"/>
              </a:rPr>
              <a:t>CHIUDIFILA</a:t>
            </a:r>
          </a:p>
        </p:txBody>
      </p:sp>
      <p:sp>
        <p:nvSpPr>
          <p:cNvPr id="23" name="Ovale 22"/>
          <p:cNvSpPr/>
          <p:nvPr/>
        </p:nvSpPr>
        <p:spPr>
          <a:xfrm>
            <a:off x="2268538" y="3933825"/>
            <a:ext cx="1079500" cy="136683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/>
            <a:endParaRPr lang="it-IT" altLang="it-IT">
              <a:solidFill>
                <a:srgbClr val="FFFFFF"/>
              </a:solidFill>
              <a:cs typeface="Arial" pitchFamily="34" charset="0"/>
            </a:endParaRPr>
          </a:p>
        </p:txBody>
      </p:sp>
      <p:sp>
        <p:nvSpPr>
          <p:cNvPr id="24" name="Ovale 23"/>
          <p:cNvSpPr/>
          <p:nvPr/>
        </p:nvSpPr>
        <p:spPr>
          <a:xfrm>
            <a:off x="6011863" y="3716338"/>
            <a:ext cx="1081087" cy="136842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/>
            <a:endParaRPr lang="it-IT" altLang="it-IT">
              <a:solidFill>
                <a:srgbClr val="FFFFFF"/>
              </a:solidFill>
              <a:cs typeface="Arial" pitchFamily="34" charset="0"/>
            </a:endParaRPr>
          </a:p>
        </p:txBody>
      </p:sp>
      <p:pic>
        <p:nvPicPr>
          <p:cNvPr id="21512" name="Immagine 14" descr="FRECCIA7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455743">
            <a:off x="1436688" y="3856038"/>
            <a:ext cx="952500" cy="23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13" name="Immagine 15" descr="FRECCIA7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973684">
            <a:off x="7027863" y="3671887"/>
            <a:ext cx="952500" cy="23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14" name="Immagine 13" descr="BAMBINI PER MANO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5732463"/>
            <a:ext cx="2460625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15" name="Immagine 14" descr="BAMBINI PER MANO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25" y="5732463"/>
            <a:ext cx="2460625" cy="882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split orient="vert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olo 6"/>
          <p:cNvSpPr>
            <a:spLocks noGrp="1"/>
          </p:cNvSpPr>
          <p:nvPr>
            <p:ph type="title"/>
          </p:nvPr>
        </p:nvSpPr>
        <p:spPr>
          <a:xfrm>
            <a:off x="907880" y="212725"/>
            <a:ext cx="7400428" cy="1143000"/>
          </a:xfrm>
        </p:spPr>
        <p:txBody>
          <a:bodyPr rtlCol="0">
            <a:scene3d>
              <a:camera prst="orthographicFront"/>
              <a:lightRig rig="threePt" dir="t">
                <a:rot lat="0" lon="0" rev="4800000"/>
              </a:lightRig>
            </a:scene3d>
          </a:bodyPr>
          <a:lstStyle/>
          <a:p>
            <a:pPr algn="ctr" eaLnBrk="1" hangingPunct="1">
              <a:defRPr/>
            </a:pPr>
            <a:r>
              <a:rPr lang="it-IT" dirty="0" smtClean="0">
                <a:solidFill>
                  <a:srgbClr val="00B0F0"/>
                </a:solidFill>
              </a:rPr>
              <a:t>COSA  FA  L’APRIFILA ?</a:t>
            </a:r>
          </a:p>
        </p:txBody>
      </p:sp>
      <p:sp>
        <p:nvSpPr>
          <p:cNvPr id="20" name="Segnaposto contenuto 2"/>
          <p:cNvSpPr>
            <a:spLocks noGrp="1"/>
          </p:cNvSpPr>
          <p:nvPr>
            <p:ph idx="1"/>
          </p:nvPr>
        </p:nvSpPr>
        <p:spPr>
          <a:xfrm>
            <a:off x="576263" y="5589588"/>
            <a:ext cx="7740650" cy="1163637"/>
          </a:xfrm>
        </p:spPr>
        <p:txBody>
          <a:bodyPr/>
          <a:lstStyle/>
          <a:p>
            <a:pPr algn="ctr" eaLnBrk="1" hangingPunct="1">
              <a:buFont typeface="Arial" pitchFamily="34" charset="0"/>
              <a:buNone/>
            </a:pPr>
            <a:r>
              <a:rPr lang="it-IT" altLang="it-IT" smtClean="0">
                <a:solidFill>
                  <a:srgbClr val="0070C0"/>
                </a:solidFill>
                <a:latin typeface="Sneakerhead BTN"/>
              </a:rPr>
              <a:t>GUIDA TUTTI VERSO </a:t>
            </a:r>
          </a:p>
          <a:p>
            <a:pPr algn="ctr" eaLnBrk="1" hangingPunct="1">
              <a:buFont typeface="Arial" pitchFamily="34" charset="0"/>
              <a:buNone/>
            </a:pPr>
            <a:r>
              <a:rPr lang="it-IT" altLang="it-IT" smtClean="0">
                <a:solidFill>
                  <a:srgbClr val="0070C0"/>
                </a:solidFill>
                <a:latin typeface="Sneakerhead BTN"/>
              </a:rPr>
              <a:t>L’USCITA D’EMERGENZA</a:t>
            </a:r>
          </a:p>
        </p:txBody>
      </p:sp>
      <p:pic>
        <p:nvPicPr>
          <p:cNvPr id="14" name="Picture 6" descr="FILA INDIAN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100" r="5208"/>
          <a:stretch>
            <a:fillRect/>
          </a:stretch>
        </p:blipFill>
        <p:spPr bwMode="auto">
          <a:xfrm>
            <a:off x="5508625" y="3667125"/>
            <a:ext cx="2281238" cy="1162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6" descr="FILA INDIAN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208"/>
          <a:stretch>
            <a:fillRect/>
          </a:stretch>
        </p:blipFill>
        <p:spPr bwMode="auto">
          <a:xfrm>
            <a:off x="2843213" y="3740150"/>
            <a:ext cx="2713037" cy="1162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" name="Ovale 22"/>
          <p:cNvSpPr/>
          <p:nvPr/>
        </p:nvSpPr>
        <p:spPr>
          <a:xfrm>
            <a:off x="3132138" y="3667125"/>
            <a:ext cx="1008062" cy="1293813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/>
            <a:endParaRPr lang="it-IT" altLang="it-IT">
              <a:solidFill>
                <a:srgbClr val="FFFFFF"/>
              </a:solidFill>
              <a:cs typeface="Arial" pitchFamily="34" charset="0"/>
            </a:endParaRPr>
          </a:p>
        </p:txBody>
      </p:sp>
      <p:pic>
        <p:nvPicPr>
          <p:cNvPr id="21" name="Immagine 20" descr="FRECCIAPORTA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755650" y="3667125"/>
            <a:ext cx="1511300" cy="1327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Immagine 21" descr="FRECCIA4.gi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391517">
            <a:off x="1944688" y="2982913"/>
            <a:ext cx="1220787" cy="528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" name="Immagine 28" descr="CORRI.gi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323850" y="498475"/>
            <a:ext cx="892175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" name="Segnaposto contenuto 2"/>
          <p:cNvSpPr txBox="1">
            <a:spLocks/>
          </p:cNvSpPr>
          <p:nvPr/>
        </p:nvSpPr>
        <p:spPr bwMode="auto">
          <a:xfrm>
            <a:off x="769938" y="1846263"/>
            <a:ext cx="7740650" cy="85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54864" tIns="91440"/>
          <a:lstStyle>
            <a:lvl1pPr>
              <a:defRPr sz="3200">
                <a:solidFill>
                  <a:schemeClr val="tx1"/>
                </a:solidFill>
                <a:latin typeface="Corbel" pitchFamily="34" charset="0"/>
              </a:defRPr>
            </a:lvl1pPr>
            <a:lvl2pPr>
              <a:defRPr sz="2800">
                <a:solidFill>
                  <a:schemeClr val="tx1"/>
                </a:solidFill>
                <a:latin typeface="Corbel" pitchFamily="34" charset="0"/>
              </a:defRPr>
            </a:lvl2pPr>
            <a:lvl3pPr>
              <a:defRPr sz="2400">
                <a:solidFill>
                  <a:schemeClr val="tx1"/>
                </a:solidFill>
                <a:latin typeface="Corbel" pitchFamily="34" charset="0"/>
              </a:defRPr>
            </a:lvl3pPr>
            <a:lvl4pPr>
              <a:defRPr sz="2000">
                <a:solidFill>
                  <a:schemeClr val="tx1"/>
                </a:solidFill>
                <a:latin typeface="Corbel" pitchFamily="34" charset="0"/>
              </a:defRPr>
            </a:lvl4pPr>
            <a:lvl5pPr>
              <a:defRPr sz="2000">
                <a:solidFill>
                  <a:schemeClr val="tx1"/>
                </a:solidFill>
                <a:latin typeface="Corbel" pitchFamily="34" charset="0"/>
              </a:defRPr>
            </a:lvl5pPr>
            <a:lvl6pPr marL="1882775" indent="-182563" eaLnBrk="0" fontAlgn="base" hangingPunct="0">
              <a:spcAft>
                <a:spcPct val="0"/>
              </a:spcAft>
              <a:buClr>
                <a:srgbClr val="7E6BC9"/>
              </a:buClr>
              <a:buFont typeface="Wingdings 3" pitchFamily="18" charset="2"/>
              <a:buChar char=""/>
              <a:defRPr sz="2000">
                <a:solidFill>
                  <a:schemeClr val="tx1"/>
                </a:solidFill>
                <a:latin typeface="Corbel" pitchFamily="34" charset="0"/>
              </a:defRPr>
            </a:lvl6pPr>
            <a:lvl7pPr marL="2339975" indent="-182563" eaLnBrk="0" fontAlgn="base" hangingPunct="0">
              <a:spcAft>
                <a:spcPct val="0"/>
              </a:spcAft>
              <a:buClr>
                <a:srgbClr val="7E6BC9"/>
              </a:buClr>
              <a:buFont typeface="Wingdings 3" pitchFamily="18" charset="2"/>
              <a:buChar char=""/>
              <a:defRPr sz="2000">
                <a:solidFill>
                  <a:schemeClr val="tx1"/>
                </a:solidFill>
                <a:latin typeface="Corbel" pitchFamily="34" charset="0"/>
              </a:defRPr>
            </a:lvl7pPr>
            <a:lvl8pPr marL="2797175" indent="-182563" eaLnBrk="0" fontAlgn="base" hangingPunct="0">
              <a:spcAft>
                <a:spcPct val="0"/>
              </a:spcAft>
              <a:buClr>
                <a:srgbClr val="7E6BC9"/>
              </a:buClr>
              <a:buFont typeface="Wingdings 3" pitchFamily="18" charset="2"/>
              <a:buChar char=""/>
              <a:defRPr sz="2000">
                <a:solidFill>
                  <a:schemeClr val="tx1"/>
                </a:solidFill>
                <a:latin typeface="Corbel" pitchFamily="34" charset="0"/>
              </a:defRPr>
            </a:lvl8pPr>
            <a:lvl9pPr marL="3254375" indent="-182563" eaLnBrk="0" fontAlgn="base" hangingPunct="0">
              <a:spcAft>
                <a:spcPct val="0"/>
              </a:spcAft>
              <a:buClr>
                <a:srgbClr val="7E6BC9"/>
              </a:buClr>
              <a:buFont typeface="Wingdings 3" pitchFamily="18" charset="2"/>
              <a:buChar char=""/>
              <a:defRPr sz="2000">
                <a:solidFill>
                  <a:schemeClr val="tx1"/>
                </a:solidFill>
                <a:latin typeface="Corbel" pitchFamily="34" charset="0"/>
              </a:defRPr>
            </a:lvl9pPr>
          </a:lstStyle>
          <a:p>
            <a:pPr marL="438150" indent="-319088" algn="ctr" eaLnBrk="1" hangingPunct="1">
              <a:buClr>
                <a:schemeClr val="accent1"/>
              </a:buClr>
              <a:buSzPct val="80000"/>
              <a:buFont typeface="Arial" pitchFamily="34" charset="0"/>
              <a:buNone/>
            </a:pPr>
            <a:r>
              <a:rPr lang="it-IT" altLang="it-IT" dirty="0">
                <a:solidFill>
                  <a:srgbClr val="0000FF"/>
                </a:solidFill>
                <a:latin typeface="Sneakerhead BTN"/>
              </a:rPr>
              <a:t>È</a:t>
            </a:r>
            <a:r>
              <a:rPr lang="it-IT" altLang="it-IT" dirty="0" smtClean="0">
                <a:solidFill>
                  <a:srgbClr val="0000FF"/>
                </a:solidFill>
                <a:latin typeface="Sneakerhead BTN"/>
              </a:rPr>
              <a:t> </a:t>
            </a:r>
            <a:r>
              <a:rPr lang="it-IT" altLang="it-IT" dirty="0">
                <a:solidFill>
                  <a:srgbClr val="0000FF"/>
                </a:solidFill>
                <a:latin typeface="Sneakerhead BTN"/>
              </a:rPr>
              <a:t>IL PRIMO DELLA FILA</a:t>
            </a:r>
          </a:p>
        </p:txBody>
      </p:sp>
      <p:pic>
        <p:nvPicPr>
          <p:cNvPr id="22538" name="Immagine 13" descr="BAMBINI PER MANO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338" y="6091238"/>
            <a:ext cx="1511300" cy="574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9" name="Immagine 14" descr="BAMBINI PER MANO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0288" y="6091238"/>
            <a:ext cx="1512887" cy="541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6" dur="8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7" dur="8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8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5" dur="8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6" dur="8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7" dur="8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0" dur="80"/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1" dur="80"/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2" dur="80"/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 nodeType="afterGroup">
                            <p:stCondLst>
                              <p:cond delay="800"/>
                            </p:stCondLst>
                            <p:childTnLst>
                              <p:par>
                                <p:cTn id="54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800" decel="100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800" decel="100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800" decel="100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800" decel="100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o">
  <a:themeElements>
    <a:clrScheme name="Vertice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Modulo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odul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FORMAZIONE EVACUAZIONE" id="{EFD197AD-92A3-0749-92E6-D119F0934B6C}" vid="{2A0DF5DF-00C3-234D-AAA1-288CBE1E12C5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165</TotalTime>
  <Words>373</Words>
  <Application>Microsoft Office PowerPoint</Application>
  <PresentationFormat>Presentazione su schermo (4:3)</PresentationFormat>
  <Paragraphs>92</Paragraphs>
  <Slides>30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30</vt:i4>
      </vt:variant>
    </vt:vector>
  </HeadingPairs>
  <TitlesOfParts>
    <vt:vector size="31" baseType="lpstr">
      <vt:lpstr>Modulo</vt:lpstr>
      <vt:lpstr>Presentazione standard di PowerPoint</vt:lpstr>
      <vt:lpstr>EMERGENZA</vt:lpstr>
      <vt:lpstr>SE È NECESSARIO EVACUARE L’EDIFICIO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INCARICHI</vt:lpstr>
      <vt:lpstr>COSA  FA  L’APRIFILA ?</vt:lpstr>
      <vt:lpstr>COSA FA IL CHIUDIFILA?</vt:lpstr>
      <vt:lpstr>INCARICHI</vt:lpstr>
      <vt:lpstr>QUANDO TI SPOSTI…</vt:lpstr>
      <vt:lpstr>USCIAMO  DALL’  EDIFICIO</vt:lpstr>
      <vt:lpstr>USCITE DI EMERGENZA</vt:lpstr>
      <vt:lpstr>TUTTI AL PUNTO DI RACCOLTA</vt:lpstr>
      <vt:lpstr>SE SEI FUORI DALL’AULA QUANDO SUONA L’ALLARME…</vt:lpstr>
      <vt:lpstr>SE SEI USCITO DA SOLO… </vt:lpstr>
      <vt:lpstr>NON ALLONTANARTI DA  SOLO</vt:lpstr>
      <vt:lpstr>DOCENTE  DELLA  CLASSE</vt:lpstr>
      <vt:lpstr>DOCENTE  DELLA  CLASSE</vt:lpstr>
      <vt:lpstr>Presentazione standard di PowerPoint</vt:lpstr>
      <vt:lpstr>Presentazione standard di PowerPoint</vt:lpstr>
      <vt:lpstr>Presentazione standard di PowerPoint</vt:lpstr>
      <vt:lpstr>NUBIFRAGIO</vt:lpstr>
      <vt:lpstr>SEGNALETICA</vt:lpstr>
      <vt:lpstr>SEGNALETICA DI AVVERTIMENTO</vt:lpstr>
      <vt:lpstr>SEGNALETICA DI DIVIETO</vt:lpstr>
      <vt:lpstr>SEGNALETICA DI OBBLIGO</vt:lpstr>
      <vt:lpstr>SEGNALETICA EMERGENZA E SALVATAGGIO</vt:lpstr>
      <vt:lpstr>FINE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di PowerPoint</dc:title>
  <cp:lastModifiedBy>marina</cp:lastModifiedBy>
  <cp:revision>37</cp:revision>
  <cp:lastPrinted>2022-10-03T09:52:15Z</cp:lastPrinted>
  <dcterms:created xsi:type="dcterms:W3CDTF">2016-11-02T06:31:05Z</dcterms:created>
  <dcterms:modified xsi:type="dcterms:W3CDTF">2022-10-03T10:01:19Z</dcterms:modified>
</cp:coreProperties>
</file>